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Default Extension="jpg" ContentType="image/jpg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79242" y="315214"/>
            <a:ext cx="271462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3F3F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3F3F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3F3F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3F3F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360" y="104343"/>
            <a:ext cx="7447279" cy="955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3F3F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6896" y="1333119"/>
            <a:ext cx="7390765" cy="3525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Relationship Id="rId4" Type="http://schemas.openxmlformats.org/officeDocument/2006/relationships/image" Target="../media/image25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hyperlink" Target="mailto:dayanadevikuppan4@gmail.com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35526" y="875741"/>
            <a:ext cx="4584700" cy="3922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66140">
              <a:lnSpc>
                <a:spcPct val="100000"/>
              </a:lnSpc>
              <a:spcBef>
                <a:spcPts val="100"/>
              </a:spcBef>
            </a:pPr>
            <a:r>
              <a:rPr dirty="0" sz="4800" spc="-75" b="1">
                <a:solidFill>
                  <a:srgbClr val="F3F3F3"/>
                </a:solidFill>
                <a:latin typeface="Liberation Sans Narrow"/>
                <a:cs typeface="Liberation Sans Narrow"/>
              </a:rPr>
              <a:t>HAND</a:t>
            </a:r>
            <a:r>
              <a:rPr dirty="0" sz="4800" spc="-1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-120" b="1">
                <a:solidFill>
                  <a:srgbClr val="F3F3F3"/>
                </a:solidFill>
                <a:latin typeface="Liberation Sans Narrow"/>
                <a:cs typeface="Liberation Sans Narrow"/>
              </a:rPr>
              <a:t>WRITTEN </a:t>
            </a:r>
            <a:r>
              <a:rPr dirty="0" sz="48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DIGIT </a:t>
            </a:r>
            <a:r>
              <a:rPr dirty="0" sz="4800" spc="-85" b="1">
                <a:solidFill>
                  <a:srgbClr val="F3F3F3"/>
                </a:solidFill>
                <a:latin typeface="Liberation Sans Narrow"/>
                <a:cs typeface="Liberation Sans Narrow"/>
              </a:rPr>
              <a:t>RECOGINITION </a:t>
            </a:r>
            <a:r>
              <a:rPr dirty="0" sz="4800" b="1">
                <a:solidFill>
                  <a:srgbClr val="F3F3F3"/>
                </a:solidFill>
                <a:latin typeface="Liberation Sans Narrow"/>
                <a:cs typeface="Liberation Sans Narrow"/>
              </a:rPr>
              <a:t>WITH</a:t>
            </a:r>
            <a:r>
              <a:rPr dirty="0" sz="4800" spc="-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-25" b="1">
                <a:solidFill>
                  <a:srgbClr val="F3F3F3"/>
                </a:solidFill>
                <a:latin typeface="Liberation Sans Narrow"/>
                <a:cs typeface="Liberation Sans Narrow"/>
              </a:rPr>
              <a:t>CNN</a:t>
            </a:r>
            <a:endParaRPr sz="4800">
              <a:latin typeface="Liberation Sans Narrow"/>
              <a:cs typeface="Liberation Sans Narrow"/>
            </a:endParaRPr>
          </a:p>
          <a:p>
            <a:pPr marL="2717165">
              <a:lnSpc>
                <a:spcPct val="100000"/>
              </a:lnSpc>
              <a:spcBef>
                <a:spcPts val="3325"/>
              </a:spcBef>
            </a:pPr>
            <a:r>
              <a:rPr dirty="0" sz="1800" spc="-25" b="1">
                <a:solidFill>
                  <a:srgbClr val="F3F3F3"/>
                </a:solidFill>
                <a:latin typeface="Times New Roman"/>
                <a:cs typeface="Times New Roman"/>
              </a:rPr>
              <a:t>BY:</a:t>
            </a:r>
            <a:endParaRPr sz="1800">
              <a:latin typeface="Times New Roman"/>
              <a:cs typeface="Times New Roman"/>
            </a:endParaRPr>
          </a:p>
          <a:p>
            <a:pPr marL="2717165">
              <a:lnSpc>
                <a:spcPct val="100000"/>
              </a:lnSpc>
            </a:pPr>
            <a:r>
              <a:rPr dirty="0" sz="1800" b="1">
                <a:solidFill>
                  <a:srgbClr val="F3F3F3"/>
                </a:solidFill>
                <a:latin typeface="Times New Roman"/>
                <a:cs typeface="Times New Roman"/>
              </a:rPr>
              <a:t>DAYANA</a:t>
            </a:r>
            <a:r>
              <a:rPr dirty="0" sz="1800" spc="-5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3F3F3"/>
                </a:solidFill>
                <a:latin typeface="Times New Roman"/>
                <a:cs typeface="Times New Roman"/>
              </a:rPr>
              <a:t>DEVI</a:t>
            </a:r>
            <a:r>
              <a:rPr dirty="0" sz="18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800" spc="-50" b="1">
                <a:solidFill>
                  <a:srgbClr val="F3F3F3"/>
                </a:solidFill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765048"/>
            <a:ext cx="3049524" cy="34731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9515" y="231394"/>
            <a:ext cx="698880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3890" algn="l"/>
              </a:tabLst>
            </a:pPr>
            <a:r>
              <a:rPr dirty="0" sz="2400" spc="-125"/>
              <a:t>YOUR</a:t>
            </a:r>
            <a:r>
              <a:rPr dirty="0" sz="2400" spc="-15"/>
              <a:t> </a:t>
            </a:r>
            <a:r>
              <a:rPr dirty="0" sz="2400" spc="-110"/>
              <a:t>SOLUTION</a:t>
            </a:r>
            <a:r>
              <a:rPr dirty="0" sz="2400" spc="-40"/>
              <a:t> </a:t>
            </a:r>
            <a:r>
              <a:rPr dirty="0" sz="2400" spc="-50"/>
              <a:t>AND</a:t>
            </a:r>
            <a:r>
              <a:rPr dirty="0" sz="2400" spc="-85"/>
              <a:t> </a:t>
            </a:r>
            <a:r>
              <a:rPr dirty="0" sz="2400"/>
              <a:t>ITS</a:t>
            </a:r>
            <a:r>
              <a:rPr dirty="0" sz="2400" spc="-65"/>
              <a:t> </a:t>
            </a:r>
            <a:r>
              <a:rPr dirty="0" sz="2400" spc="-110"/>
              <a:t>VALUE</a:t>
            </a:r>
            <a:r>
              <a:rPr dirty="0" sz="2400" spc="-25"/>
              <a:t> </a:t>
            </a:r>
            <a:r>
              <a:rPr dirty="0" sz="2400" spc="-10"/>
              <a:t>PROPOSITION</a:t>
            </a:r>
            <a:r>
              <a:rPr dirty="0" sz="2400"/>
              <a:t>	</a:t>
            </a:r>
            <a:r>
              <a:rPr dirty="0" spc="-75"/>
              <a:t>(CONTD)</a:t>
            </a:r>
            <a:endParaRPr sz="2400"/>
          </a:p>
        </p:txBody>
      </p:sp>
      <p:sp>
        <p:nvSpPr>
          <p:cNvPr id="3" name="object 3" descr=""/>
          <p:cNvSpPr/>
          <p:nvPr/>
        </p:nvSpPr>
        <p:spPr>
          <a:xfrm>
            <a:off x="853439" y="2846832"/>
            <a:ext cx="353695" cy="325120"/>
          </a:xfrm>
          <a:custGeom>
            <a:avLst/>
            <a:gdLst/>
            <a:ahLst/>
            <a:cxnLst/>
            <a:rect l="l" t="t" r="r" b="b"/>
            <a:pathLst>
              <a:path w="353694" h="325119">
                <a:moveTo>
                  <a:pt x="96350" y="33147"/>
                </a:moveTo>
                <a:lnTo>
                  <a:pt x="83972" y="33147"/>
                </a:lnTo>
                <a:lnTo>
                  <a:pt x="95313" y="53975"/>
                </a:lnTo>
                <a:lnTo>
                  <a:pt x="89364" y="58342"/>
                </a:lnTo>
                <a:lnTo>
                  <a:pt x="53912" y="95490"/>
                </a:lnTo>
                <a:lnTo>
                  <a:pt x="32295" y="147960"/>
                </a:lnTo>
                <a:lnTo>
                  <a:pt x="29502" y="176911"/>
                </a:lnTo>
                <a:lnTo>
                  <a:pt x="36996" y="223483"/>
                </a:lnTo>
                <a:lnTo>
                  <a:pt x="57870" y="264014"/>
                </a:lnTo>
                <a:lnTo>
                  <a:pt x="89707" y="296029"/>
                </a:lnTo>
                <a:lnTo>
                  <a:pt x="130090" y="317053"/>
                </a:lnTo>
                <a:lnTo>
                  <a:pt x="176606" y="324612"/>
                </a:lnTo>
                <a:lnTo>
                  <a:pt x="207229" y="321333"/>
                </a:lnTo>
                <a:lnTo>
                  <a:pt x="232008" y="313181"/>
                </a:lnTo>
                <a:lnTo>
                  <a:pt x="176225" y="313181"/>
                </a:lnTo>
                <a:lnTo>
                  <a:pt x="168186" y="312910"/>
                </a:lnTo>
                <a:lnTo>
                  <a:pt x="160474" y="312150"/>
                </a:lnTo>
                <a:lnTo>
                  <a:pt x="152975" y="310985"/>
                </a:lnTo>
                <a:lnTo>
                  <a:pt x="145580" y="309499"/>
                </a:lnTo>
                <a:lnTo>
                  <a:pt x="146353" y="306705"/>
                </a:lnTo>
                <a:lnTo>
                  <a:pt x="134619" y="306705"/>
                </a:lnTo>
                <a:lnTo>
                  <a:pt x="96731" y="287464"/>
                </a:lnTo>
                <a:lnTo>
                  <a:pt x="66795" y="257905"/>
                </a:lnTo>
                <a:lnTo>
                  <a:pt x="47144" y="220301"/>
                </a:lnTo>
                <a:lnTo>
                  <a:pt x="40143" y="177292"/>
                </a:lnTo>
                <a:lnTo>
                  <a:pt x="40081" y="168910"/>
                </a:lnTo>
                <a:lnTo>
                  <a:pt x="40843" y="161036"/>
                </a:lnTo>
                <a:lnTo>
                  <a:pt x="42367" y="152654"/>
                </a:lnTo>
                <a:lnTo>
                  <a:pt x="97609" y="152654"/>
                </a:lnTo>
                <a:lnTo>
                  <a:pt x="44615" y="140843"/>
                </a:lnTo>
                <a:lnTo>
                  <a:pt x="53256" y="118411"/>
                </a:lnTo>
                <a:lnTo>
                  <a:pt x="65759" y="97694"/>
                </a:lnTo>
                <a:lnTo>
                  <a:pt x="81592" y="79406"/>
                </a:lnTo>
                <a:lnTo>
                  <a:pt x="100228" y="64262"/>
                </a:lnTo>
                <a:lnTo>
                  <a:pt x="113336" y="64262"/>
                </a:lnTo>
                <a:lnTo>
                  <a:pt x="109664" y="57404"/>
                </a:lnTo>
                <a:lnTo>
                  <a:pt x="123470" y="50700"/>
                </a:lnTo>
                <a:lnTo>
                  <a:pt x="130345" y="48260"/>
                </a:lnTo>
                <a:lnTo>
                  <a:pt x="104736" y="48260"/>
                </a:lnTo>
                <a:lnTo>
                  <a:pt x="96350" y="33147"/>
                </a:lnTo>
                <a:close/>
              </a:path>
              <a:path w="353694" h="325119">
                <a:moveTo>
                  <a:pt x="196167" y="186436"/>
                </a:moveTo>
                <a:lnTo>
                  <a:pt x="179628" y="186436"/>
                </a:lnTo>
                <a:lnTo>
                  <a:pt x="263677" y="257905"/>
                </a:lnTo>
                <a:lnTo>
                  <a:pt x="276428" y="268478"/>
                </a:lnTo>
                <a:lnTo>
                  <a:pt x="255124" y="287464"/>
                </a:lnTo>
                <a:lnTo>
                  <a:pt x="230851" y="301497"/>
                </a:lnTo>
                <a:lnTo>
                  <a:pt x="204315" y="310197"/>
                </a:lnTo>
                <a:lnTo>
                  <a:pt x="176225" y="313181"/>
                </a:lnTo>
                <a:lnTo>
                  <a:pt x="232008" y="313181"/>
                </a:lnTo>
                <a:lnTo>
                  <a:pt x="236158" y="311816"/>
                </a:lnTo>
                <a:lnTo>
                  <a:pt x="262536" y="296537"/>
                </a:lnTo>
                <a:lnTo>
                  <a:pt x="285508" y="275970"/>
                </a:lnTo>
                <a:lnTo>
                  <a:pt x="301764" y="275970"/>
                </a:lnTo>
                <a:lnTo>
                  <a:pt x="274523" y="252856"/>
                </a:lnTo>
                <a:lnTo>
                  <a:pt x="279354" y="245618"/>
                </a:lnTo>
                <a:lnTo>
                  <a:pt x="265468" y="245618"/>
                </a:lnTo>
                <a:lnTo>
                  <a:pt x="228790" y="214503"/>
                </a:lnTo>
                <a:lnTo>
                  <a:pt x="233012" y="207263"/>
                </a:lnTo>
                <a:lnTo>
                  <a:pt x="220472" y="207263"/>
                </a:lnTo>
                <a:lnTo>
                  <a:pt x="196167" y="186436"/>
                </a:lnTo>
                <a:close/>
              </a:path>
              <a:path w="353694" h="325119">
                <a:moveTo>
                  <a:pt x="97609" y="152654"/>
                </a:moveTo>
                <a:lnTo>
                  <a:pt x="42367" y="152654"/>
                </a:lnTo>
                <a:lnTo>
                  <a:pt x="169049" y="181101"/>
                </a:lnTo>
                <a:lnTo>
                  <a:pt x="134619" y="306705"/>
                </a:lnTo>
                <a:lnTo>
                  <a:pt x="146353" y="306705"/>
                </a:lnTo>
                <a:lnTo>
                  <a:pt x="179628" y="186436"/>
                </a:lnTo>
                <a:lnTo>
                  <a:pt x="196167" y="186436"/>
                </a:lnTo>
                <a:lnTo>
                  <a:pt x="181495" y="173862"/>
                </a:lnTo>
                <a:lnTo>
                  <a:pt x="181495" y="168910"/>
                </a:lnTo>
                <a:lnTo>
                  <a:pt x="170548" y="168910"/>
                </a:lnTo>
                <a:lnTo>
                  <a:pt x="97609" y="152654"/>
                </a:lnTo>
                <a:close/>
              </a:path>
              <a:path w="353694" h="325119">
                <a:moveTo>
                  <a:pt x="301764" y="275970"/>
                </a:moveTo>
                <a:lnTo>
                  <a:pt x="285508" y="275970"/>
                </a:lnTo>
                <a:lnTo>
                  <a:pt x="295706" y="285115"/>
                </a:lnTo>
                <a:lnTo>
                  <a:pt x="298716" y="287400"/>
                </a:lnTo>
                <a:lnTo>
                  <a:pt x="302501" y="288925"/>
                </a:lnTo>
                <a:lnTo>
                  <a:pt x="308190" y="288925"/>
                </a:lnTo>
                <a:lnTo>
                  <a:pt x="312343" y="288544"/>
                </a:lnTo>
                <a:lnTo>
                  <a:pt x="316509" y="285876"/>
                </a:lnTo>
                <a:lnTo>
                  <a:pt x="318757" y="282829"/>
                </a:lnTo>
                <a:lnTo>
                  <a:pt x="322064" y="277494"/>
                </a:lnTo>
                <a:lnTo>
                  <a:pt x="303644" y="277494"/>
                </a:lnTo>
                <a:lnTo>
                  <a:pt x="302882" y="277113"/>
                </a:lnTo>
                <a:lnTo>
                  <a:pt x="301764" y="275970"/>
                </a:lnTo>
                <a:close/>
              </a:path>
              <a:path w="353694" h="325119">
                <a:moveTo>
                  <a:pt x="236504" y="11049"/>
                </a:moveTo>
                <a:lnTo>
                  <a:pt x="185661" y="11049"/>
                </a:lnTo>
                <a:lnTo>
                  <a:pt x="235412" y="21714"/>
                </a:lnTo>
                <a:lnTo>
                  <a:pt x="278245" y="46115"/>
                </a:lnTo>
                <a:lnTo>
                  <a:pt x="311782" y="81768"/>
                </a:lnTo>
                <a:lnTo>
                  <a:pt x="333648" y="126194"/>
                </a:lnTo>
                <a:lnTo>
                  <a:pt x="341464" y="176911"/>
                </a:lnTo>
                <a:lnTo>
                  <a:pt x="339362" y="203491"/>
                </a:lnTo>
                <a:lnTo>
                  <a:pt x="322964" y="253081"/>
                </a:lnTo>
                <a:lnTo>
                  <a:pt x="306666" y="277494"/>
                </a:lnTo>
                <a:lnTo>
                  <a:pt x="322064" y="277494"/>
                </a:lnTo>
                <a:lnTo>
                  <a:pt x="333776" y="258605"/>
                </a:lnTo>
                <a:lnTo>
                  <a:pt x="344678" y="232775"/>
                </a:lnTo>
                <a:lnTo>
                  <a:pt x="351322" y="205587"/>
                </a:lnTo>
                <a:lnTo>
                  <a:pt x="353568" y="177292"/>
                </a:lnTo>
                <a:lnTo>
                  <a:pt x="347408" y="131854"/>
                </a:lnTo>
                <a:lnTo>
                  <a:pt x="330650" y="90692"/>
                </a:lnTo>
                <a:lnTo>
                  <a:pt x="304733" y="55372"/>
                </a:lnTo>
                <a:lnTo>
                  <a:pt x="271097" y="27460"/>
                </a:lnTo>
                <a:lnTo>
                  <a:pt x="236504" y="11049"/>
                </a:lnTo>
                <a:close/>
              </a:path>
              <a:path w="353694" h="325119">
                <a:moveTo>
                  <a:pt x="297230" y="185674"/>
                </a:moveTo>
                <a:lnTo>
                  <a:pt x="291160" y="185674"/>
                </a:lnTo>
                <a:lnTo>
                  <a:pt x="288531" y="187579"/>
                </a:lnTo>
                <a:lnTo>
                  <a:pt x="288150" y="190245"/>
                </a:lnTo>
                <a:lnTo>
                  <a:pt x="285539" y="204344"/>
                </a:lnTo>
                <a:lnTo>
                  <a:pt x="281149" y="218074"/>
                </a:lnTo>
                <a:lnTo>
                  <a:pt x="275059" y="231161"/>
                </a:lnTo>
                <a:lnTo>
                  <a:pt x="267347" y="243331"/>
                </a:lnTo>
                <a:lnTo>
                  <a:pt x="266966" y="243712"/>
                </a:lnTo>
                <a:lnTo>
                  <a:pt x="266585" y="244856"/>
                </a:lnTo>
                <a:lnTo>
                  <a:pt x="265849" y="245237"/>
                </a:lnTo>
                <a:lnTo>
                  <a:pt x="265849" y="245618"/>
                </a:lnTo>
                <a:lnTo>
                  <a:pt x="279354" y="245618"/>
                </a:lnTo>
                <a:lnTo>
                  <a:pt x="283801" y="238954"/>
                </a:lnTo>
                <a:lnTo>
                  <a:pt x="291125" y="224028"/>
                </a:lnTo>
                <a:lnTo>
                  <a:pt x="296386" y="208244"/>
                </a:lnTo>
                <a:lnTo>
                  <a:pt x="299478" y="191769"/>
                </a:lnTo>
                <a:lnTo>
                  <a:pt x="299859" y="188341"/>
                </a:lnTo>
                <a:lnTo>
                  <a:pt x="297230" y="185674"/>
                </a:lnTo>
                <a:close/>
              </a:path>
              <a:path w="353694" h="325119">
                <a:moveTo>
                  <a:pt x="210358" y="123062"/>
                </a:moveTo>
                <a:lnTo>
                  <a:pt x="181495" y="123062"/>
                </a:lnTo>
                <a:lnTo>
                  <a:pt x="200556" y="128601"/>
                </a:lnTo>
                <a:lnTo>
                  <a:pt x="215915" y="140319"/>
                </a:lnTo>
                <a:lnTo>
                  <a:pt x="226165" y="156870"/>
                </a:lnTo>
                <a:lnTo>
                  <a:pt x="229895" y="176911"/>
                </a:lnTo>
                <a:lnTo>
                  <a:pt x="229324" y="185046"/>
                </a:lnTo>
                <a:lnTo>
                  <a:pt x="227588" y="192849"/>
                </a:lnTo>
                <a:lnTo>
                  <a:pt x="224650" y="200271"/>
                </a:lnTo>
                <a:lnTo>
                  <a:pt x="220472" y="207263"/>
                </a:lnTo>
                <a:lnTo>
                  <a:pt x="233012" y="207263"/>
                </a:lnTo>
                <a:lnTo>
                  <a:pt x="233809" y="205896"/>
                </a:lnTo>
                <a:lnTo>
                  <a:pt x="237485" y="196611"/>
                </a:lnTo>
                <a:lnTo>
                  <a:pt x="239743" y="186874"/>
                </a:lnTo>
                <a:lnTo>
                  <a:pt x="240512" y="176911"/>
                </a:lnTo>
                <a:lnTo>
                  <a:pt x="235831" y="152654"/>
                </a:lnTo>
                <a:lnTo>
                  <a:pt x="223062" y="132508"/>
                </a:lnTo>
                <a:lnTo>
                  <a:pt x="210358" y="123062"/>
                </a:lnTo>
                <a:close/>
              </a:path>
              <a:path w="353694" h="325119">
                <a:moveTo>
                  <a:pt x="226708" y="63118"/>
                </a:moveTo>
                <a:lnTo>
                  <a:pt x="185661" y="63118"/>
                </a:lnTo>
                <a:lnTo>
                  <a:pt x="187185" y="63500"/>
                </a:lnTo>
                <a:lnTo>
                  <a:pt x="224497" y="74209"/>
                </a:lnTo>
                <a:lnTo>
                  <a:pt x="255389" y="96313"/>
                </a:lnTo>
                <a:lnTo>
                  <a:pt x="277419" y="127347"/>
                </a:lnTo>
                <a:lnTo>
                  <a:pt x="288150" y="164845"/>
                </a:lnTo>
                <a:lnTo>
                  <a:pt x="288531" y="167512"/>
                </a:lnTo>
                <a:lnTo>
                  <a:pt x="291160" y="169291"/>
                </a:lnTo>
                <a:lnTo>
                  <a:pt x="297230" y="169291"/>
                </a:lnTo>
                <a:lnTo>
                  <a:pt x="299478" y="166750"/>
                </a:lnTo>
                <a:lnTo>
                  <a:pt x="299478" y="163322"/>
                </a:lnTo>
                <a:lnTo>
                  <a:pt x="286882" y="120429"/>
                </a:lnTo>
                <a:lnTo>
                  <a:pt x="260775" y="85455"/>
                </a:lnTo>
                <a:lnTo>
                  <a:pt x="226708" y="63118"/>
                </a:lnTo>
                <a:close/>
              </a:path>
              <a:path w="353694" h="325119">
                <a:moveTo>
                  <a:pt x="180390" y="39878"/>
                </a:moveTo>
                <a:lnTo>
                  <a:pt x="169405" y="39878"/>
                </a:lnTo>
                <a:lnTo>
                  <a:pt x="169488" y="63118"/>
                </a:lnTo>
                <a:lnTo>
                  <a:pt x="170102" y="111109"/>
                </a:lnTo>
                <a:lnTo>
                  <a:pt x="170216" y="123062"/>
                </a:lnTo>
                <a:lnTo>
                  <a:pt x="170548" y="168910"/>
                </a:lnTo>
                <a:lnTo>
                  <a:pt x="181495" y="168910"/>
                </a:lnTo>
                <a:lnTo>
                  <a:pt x="181495" y="123062"/>
                </a:lnTo>
                <a:lnTo>
                  <a:pt x="210358" y="123062"/>
                </a:lnTo>
                <a:lnTo>
                  <a:pt x="203972" y="118314"/>
                </a:lnTo>
                <a:lnTo>
                  <a:pt x="180390" y="112013"/>
                </a:lnTo>
                <a:lnTo>
                  <a:pt x="180390" y="63118"/>
                </a:lnTo>
                <a:lnTo>
                  <a:pt x="226708" y="63118"/>
                </a:lnTo>
                <a:lnTo>
                  <a:pt x="224247" y="61505"/>
                </a:lnTo>
                <a:lnTo>
                  <a:pt x="180390" y="51688"/>
                </a:lnTo>
                <a:lnTo>
                  <a:pt x="180390" y="39878"/>
                </a:lnTo>
                <a:close/>
              </a:path>
              <a:path w="353694" h="325119">
                <a:moveTo>
                  <a:pt x="113336" y="64262"/>
                </a:moveTo>
                <a:lnTo>
                  <a:pt x="100228" y="64262"/>
                </a:lnTo>
                <a:lnTo>
                  <a:pt x="122910" y="105918"/>
                </a:lnTo>
                <a:lnTo>
                  <a:pt x="115722" y="108966"/>
                </a:lnTo>
                <a:lnTo>
                  <a:pt x="110807" y="116205"/>
                </a:lnTo>
                <a:lnTo>
                  <a:pt x="110807" y="124206"/>
                </a:lnTo>
                <a:lnTo>
                  <a:pt x="112403" y="132222"/>
                </a:lnTo>
                <a:lnTo>
                  <a:pt x="116765" y="138715"/>
                </a:lnTo>
                <a:lnTo>
                  <a:pt x="123253" y="143065"/>
                </a:lnTo>
                <a:lnTo>
                  <a:pt x="131229" y="144653"/>
                </a:lnTo>
                <a:lnTo>
                  <a:pt x="139204" y="143065"/>
                </a:lnTo>
                <a:lnTo>
                  <a:pt x="145692" y="138715"/>
                </a:lnTo>
                <a:lnTo>
                  <a:pt x="148529" y="134493"/>
                </a:lnTo>
                <a:lnTo>
                  <a:pt x="125920" y="134493"/>
                </a:lnTo>
                <a:lnTo>
                  <a:pt x="121767" y="129920"/>
                </a:lnTo>
                <a:lnTo>
                  <a:pt x="121822" y="124206"/>
                </a:lnTo>
                <a:lnTo>
                  <a:pt x="122148" y="119634"/>
                </a:lnTo>
                <a:lnTo>
                  <a:pt x="125920" y="115443"/>
                </a:lnTo>
                <a:lnTo>
                  <a:pt x="149299" y="115443"/>
                </a:lnTo>
                <a:lnTo>
                  <a:pt x="146688" y="111109"/>
                </a:lnTo>
                <a:lnTo>
                  <a:pt x="141277" y="106578"/>
                </a:lnTo>
                <a:lnTo>
                  <a:pt x="134619" y="104012"/>
                </a:lnTo>
                <a:lnTo>
                  <a:pt x="113336" y="64262"/>
                </a:lnTo>
                <a:close/>
              </a:path>
              <a:path w="353694" h="325119">
                <a:moveTo>
                  <a:pt x="149299" y="115443"/>
                </a:moveTo>
                <a:lnTo>
                  <a:pt x="136525" y="115443"/>
                </a:lnTo>
                <a:lnTo>
                  <a:pt x="140690" y="119634"/>
                </a:lnTo>
                <a:lnTo>
                  <a:pt x="140690" y="129920"/>
                </a:lnTo>
                <a:lnTo>
                  <a:pt x="136525" y="134493"/>
                </a:lnTo>
                <a:lnTo>
                  <a:pt x="148529" y="134493"/>
                </a:lnTo>
                <a:lnTo>
                  <a:pt x="150054" y="132222"/>
                </a:lnTo>
                <a:lnTo>
                  <a:pt x="151650" y="124206"/>
                </a:lnTo>
                <a:lnTo>
                  <a:pt x="150321" y="117139"/>
                </a:lnTo>
                <a:lnTo>
                  <a:pt x="149299" y="115443"/>
                </a:lnTo>
                <a:close/>
              </a:path>
              <a:path w="353694" h="325119">
                <a:moveTo>
                  <a:pt x="8699" y="7238"/>
                </a:moveTo>
                <a:lnTo>
                  <a:pt x="2285" y="7238"/>
                </a:lnTo>
                <a:lnTo>
                  <a:pt x="0" y="9525"/>
                </a:lnTo>
                <a:lnTo>
                  <a:pt x="0" y="45974"/>
                </a:lnTo>
                <a:lnTo>
                  <a:pt x="2285" y="48260"/>
                </a:lnTo>
                <a:lnTo>
                  <a:pt x="8699" y="48260"/>
                </a:lnTo>
                <a:lnTo>
                  <a:pt x="11366" y="45974"/>
                </a:lnTo>
                <a:lnTo>
                  <a:pt x="11366" y="33147"/>
                </a:lnTo>
                <a:lnTo>
                  <a:pt x="96350" y="33147"/>
                </a:lnTo>
                <a:lnTo>
                  <a:pt x="91909" y="25145"/>
                </a:lnTo>
                <a:lnTo>
                  <a:pt x="91147" y="23241"/>
                </a:lnTo>
                <a:lnTo>
                  <a:pt x="89242" y="22098"/>
                </a:lnTo>
                <a:lnTo>
                  <a:pt x="11366" y="22098"/>
                </a:lnTo>
                <a:lnTo>
                  <a:pt x="11366" y="9525"/>
                </a:lnTo>
                <a:lnTo>
                  <a:pt x="8699" y="7238"/>
                </a:lnTo>
                <a:close/>
              </a:path>
              <a:path w="353694" h="325119">
                <a:moveTo>
                  <a:pt x="186067" y="0"/>
                </a:moveTo>
                <a:lnTo>
                  <a:pt x="181559" y="0"/>
                </a:lnTo>
                <a:lnTo>
                  <a:pt x="177812" y="1778"/>
                </a:lnTo>
                <a:lnTo>
                  <a:pt x="174701" y="4191"/>
                </a:lnTo>
                <a:lnTo>
                  <a:pt x="171310" y="7238"/>
                </a:lnTo>
                <a:lnTo>
                  <a:pt x="169405" y="11430"/>
                </a:lnTo>
                <a:lnTo>
                  <a:pt x="170167" y="16001"/>
                </a:lnTo>
                <a:lnTo>
                  <a:pt x="170167" y="30099"/>
                </a:lnTo>
                <a:lnTo>
                  <a:pt x="152871" y="31757"/>
                </a:lnTo>
                <a:lnTo>
                  <a:pt x="136175" y="35464"/>
                </a:lnTo>
                <a:lnTo>
                  <a:pt x="120118" y="41028"/>
                </a:lnTo>
                <a:lnTo>
                  <a:pt x="104736" y="48260"/>
                </a:lnTo>
                <a:lnTo>
                  <a:pt x="130345" y="48260"/>
                </a:lnTo>
                <a:lnTo>
                  <a:pt x="138125" y="45497"/>
                </a:lnTo>
                <a:lnTo>
                  <a:pt x="153484" y="41866"/>
                </a:lnTo>
                <a:lnTo>
                  <a:pt x="169405" y="39878"/>
                </a:lnTo>
                <a:lnTo>
                  <a:pt x="180390" y="39878"/>
                </a:lnTo>
                <a:lnTo>
                  <a:pt x="180390" y="14097"/>
                </a:lnTo>
                <a:lnTo>
                  <a:pt x="180771" y="13335"/>
                </a:lnTo>
                <a:lnTo>
                  <a:pt x="182638" y="11430"/>
                </a:lnTo>
                <a:lnTo>
                  <a:pt x="184162" y="11049"/>
                </a:lnTo>
                <a:lnTo>
                  <a:pt x="236504" y="11049"/>
                </a:lnTo>
                <a:lnTo>
                  <a:pt x="231180" y="8523"/>
                </a:lnTo>
                <a:lnTo>
                  <a:pt x="186423" y="126"/>
                </a:lnTo>
                <a:lnTo>
                  <a:pt x="186067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909853" y="1313688"/>
            <a:ext cx="251460" cy="352425"/>
            <a:chOff x="909853" y="1313688"/>
            <a:chExt cx="251460" cy="352425"/>
          </a:xfrm>
        </p:grpSpPr>
        <p:sp>
          <p:nvSpPr>
            <p:cNvPr id="5" name="object 5" descr=""/>
            <p:cNvSpPr/>
            <p:nvPr/>
          </p:nvSpPr>
          <p:spPr>
            <a:xfrm>
              <a:off x="909853" y="1313687"/>
              <a:ext cx="251460" cy="352425"/>
            </a:xfrm>
            <a:custGeom>
              <a:avLst/>
              <a:gdLst/>
              <a:ahLst/>
              <a:cxnLst/>
              <a:rect l="l" t="t" r="r" b="b"/>
              <a:pathLst>
                <a:path w="251459" h="352425">
                  <a:moveTo>
                    <a:pt x="131000" y="26543"/>
                  </a:moveTo>
                  <a:lnTo>
                    <a:pt x="130657" y="23749"/>
                  </a:lnTo>
                  <a:lnTo>
                    <a:pt x="128739" y="21336"/>
                  </a:lnTo>
                  <a:lnTo>
                    <a:pt x="125704" y="21336"/>
                  </a:lnTo>
                  <a:lnTo>
                    <a:pt x="123024" y="21336"/>
                  </a:lnTo>
                  <a:lnTo>
                    <a:pt x="120370" y="23749"/>
                  </a:lnTo>
                  <a:lnTo>
                    <a:pt x="120370" y="29591"/>
                  </a:lnTo>
                  <a:lnTo>
                    <a:pt x="123024" y="32004"/>
                  </a:lnTo>
                  <a:lnTo>
                    <a:pt x="128739" y="32004"/>
                  </a:lnTo>
                  <a:lnTo>
                    <a:pt x="131000" y="29591"/>
                  </a:lnTo>
                  <a:lnTo>
                    <a:pt x="131000" y="26543"/>
                  </a:lnTo>
                  <a:close/>
                </a:path>
                <a:path w="251459" h="352425">
                  <a:moveTo>
                    <a:pt x="230060" y="46101"/>
                  </a:moveTo>
                  <a:lnTo>
                    <a:pt x="227799" y="44196"/>
                  </a:lnTo>
                  <a:lnTo>
                    <a:pt x="194398" y="44196"/>
                  </a:lnTo>
                  <a:lnTo>
                    <a:pt x="192100" y="46863"/>
                  </a:lnTo>
                  <a:lnTo>
                    <a:pt x="192100" y="52578"/>
                  </a:lnTo>
                  <a:lnTo>
                    <a:pt x="194398" y="54864"/>
                  </a:lnTo>
                  <a:lnTo>
                    <a:pt x="219837" y="54864"/>
                  </a:lnTo>
                  <a:lnTo>
                    <a:pt x="219837" y="308610"/>
                  </a:lnTo>
                  <a:lnTo>
                    <a:pt x="31572" y="308610"/>
                  </a:lnTo>
                  <a:lnTo>
                    <a:pt x="31572" y="54864"/>
                  </a:lnTo>
                  <a:lnTo>
                    <a:pt x="57010" y="54864"/>
                  </a:lnTo>
                  <a:lnTo>
                    <a:pt x="59270" y="52578"/>
                  </a:lnTo>
                  <a:lnTo>
                    <a:pt x="59270" y="46863"/>
                  </a:lnTo>
                  <a:lnTo>
                    <a:pt x="57010" y="44196"/>
                  </a:lnTo>
                  <a:lnTo>
                    <a:pt x="26631" y="44196"/>
                  </a:lnTo>
                  <a:lnTo>
                    <a:pt x="23609" y="44196"/>
                  </a:lnTo>
                  <a:lnTo>
                    <a:pt x="21348" y="46863"/>
                  </a:lnTo>
                  <a:lnTo>
                    <a:pt x="21348" y="316230"/>
                  </a:lnTo>
                  <a:lnTo>
                    <a:pt x="23609" y="318516"/>
                  </a:lnTo>
                  <a:lnTo>
                    <a:pt x="227799" y="318516"/>
                  </a:lnTo>
                  <a:lnTo>
                    <a:pt x="230060" y="316230"/>
                  </a:lnTo>
                  <a:lnTo>
                    <a:pt x="230060" y="46101"/>
                  </a:lnTo>
                  <a:close/>
                </a:path>
                <a:path w="251459" h="352425">
                  <a:moveTo>
                    <a:pt x="251396" y="43561"/>
                  </a:moveTo>
                  <a:lnTo>
                    <a:pt x="249466" y="35267"/>
                  </a:lnTo>
                  <a:lnTo>
                    <a:pt x="247103" y="31877"/>
                  </a:lnTo>
                  <a:lnTo>
                    <a:pt x="244665" y="28384"/>
                  </a:lnTo>
                  <a:lnTo>
                    <a:pt x="240461" y="25577"/>
                  </a:lnTo>
                  <a:lnTo>
                    <a:pt x="240461" y="37211"/>
                  </a:lnTo>
                  <a:lnTo>
                    <a:pt x="240461" y="335661"/>
                  </a:lnTo>
                  <a:lnTo>
                    <a:pt x="235546" y="340995"/>
                  </a:lnTo>
                  <a:lnTo>
                    <a:pt x="15100" y="340995"/>
                  </a:lnTo>
                  <a:lnTo>
                    <a:pt x="9804" y="335661"/>
                  </a:lnTo>
                  <a:lnTo>
                    <a:pt x="9804" y="36830"/>
                  </a:lnTo>
                  <a:lnTo>
                    <a:pt x="15100" y="31877"/>
                  </a:lnTo>
                  <a:lnTo>
                    <a:pt x="70586" y="31877"/>
                  </a:lnTo>
                  <a:lnTo>
                    <a:pt x="70586" y="51562"/>
                  </a:lnTo>
                  <a:lnTo>
                    <a:pt x="73240" y="54229"/>
                  </a:lnTo>
                  <a:lnTo>
                    <a:pt x="177431" y="54229"/>
                  </a:lnTo>
                  <a:lnTo>
                    <a:pt x="179679" y="51562"/>
                  </a:lnTo>
                  <a:lnTo>
                    <a:pt x="179679" y="43942"/>
                  </a:lnTo>
                  <a:lnTo>
                    <a:pt x="179679" y="31877"/>
                  </a:lnTo>
                  <a:lnTo>
                    <a:pt x="235546" y="31877"/>
                  </a:lnTo>
                  <a:lnTo>
                    <a:pt x="240461" y="37211"/>
                  </a:lnTo>
                  <a:lnTo>
                    <a:pt x="240461" y="25577"/>
                  </a:lnTo>
                  <a:lnTo>
                    <a:pt x="237667" y="23710"/>
                  </a:lnTo>
                  <a:lnTo>
                    <a:pt x="229146" y="21971"/>
                  </a:lnTo>
                  <a:lnTo>
                    <a:pt x="178917" y="21971"/>
                  </a:lnTo>
                  <a:lnTo>
                    <a:pt x="176288" y="15494"/>
                  </a:lnTo>
                  <a:lnTo>
                    <a:pt x="170649" y="11049"/>
                  </a:lnTo>
                  <a:lnTo>
                    <a:pt x="168744" y="11049"/>
                  </a:lnTo>
                  <a:lnTo>
                    <a:pt x="168744" y="24257"/>
                  </a:lnTo>
                  <a:lnTo>
                    <a:pt x="168744" y="43942"/>
                  </a:lnTo>
                  <a:lnTo>
                    <a:pt x="80797" y="43942"/>
                  </a:lnTo>
                  <a:lnTo>
                    <a:pt x="80797" y="31877"/>
                  </a:lnTo>
                  <a:lnTo>
                    <a:pt x="80797" y="26924"/>
                  </a:lnTo>
                  <a:lnTo>
                    <a:pt x="81178" y="26924"/>
                  </a:lnTo>
                  <a:lnTo>
                    <a:pt x="81178" y="23876"/>
                  </a:lnTo>
                  <a:lnTo>
                    <a:pt x="83807" y="21209"/>
                  </a:lnTo>
                  <a:lnTo>
                    <a:pt x="107962" y="21209"/>
                  </a:lnTo>
                  <a:lnTo>
                    <a:pt x="109486" y="20447"/>
                  </a:lnTo>
                  <a:lnTo>
                    <a:pt x="110248" y="18923"/>
                  </a:lnTo>
                  <a:lnTo>
                    <a:pt x="113258" y="13716"/>
                  </a:lnTo>
                  <a:lnTo>
                    <a:pt x="118897" y="10668"/>
                  </a:lnTo>
                  <a:lnTo>
                    <a:pt x="130987" y="10668"/>
                  </a:lnTo>
                  <a:lnTo>
                    <a:pt x="136283" y="13716"/>
                  </a:lnTo>
                  <a:lnTo>
                    <a:pt x="139674" y="18923"/>
                  </a:lnTo>
                  <a:lnTo>
                    <a:pt x="140436" y="20447"/>
                  </a:lnTo>
                  <a:lnTo>
                    <a:pt x="142328" y="21209"/>
                  </a:lnTo>
                  <a:lnTo>
                    <a:pt x="166497" y="21209"/>
                  </a:lnTo>
                  <a:lnTo>
                    <a:pt x="168744" y="24257"/>
                  </a:lnTo>
                  <a:lnTo>
                    <a:pt x="168744" y="11049"/>
                  </a:lnTo>
                  <a:lnTo>
                    <a:pt x="147218" y="11049"/>
                  </a:lnTo>
                  <a:lnTo>
                    <a:pt x="146913" y="10668"/>
                  </a:lnTo>
                  <a:lnTo>
                    <a:pt x="141947" y="4191"/>
                  </a:lnTo>
                  <a:lnTo>
                    <a:pt x="134023" y="0"/>
                  </a:lnTo>
                  <a:lnTo>
                    <a:pt x="117030" y="0"/>
                  </a:lnTo>
                  <a:lnTo>
                    <a:pt x="109105" y="4191"/>
                  </a:lnTo>
                  <a:lnTo>
                    <a:pt x="103809" y="11049"/>
                  </a:lnTo>
                  <a:lnTo>
                    <a:pt x="80035" y="11049"/>
                  </a:lnTo>
                  <a:lnTo>
                    <a:pt x="74002" y="15494"/>
                  </a:lnTo>
                  <a:lnTo>
                    <a:pt x="72110" y="21971"/>
                  </a:lnTo>
                  <a:lnTo>
                    <a:pt x="21539" y="21971"/>
                  </a:lnTo>
                  <a:lnTo>
                    <a:pt x="13220" y="23660"/>
                  </a:lnTo>
                  <a:lnTo>
                    <a:pt x="6362" y="28244"/>
                  </a:lnTo>
                  <a:lnTo>
                    <a:pt x="1714" y="35102"/>
                  </a:lnTo>
                  <a:lnTo>
                    <a:pt x="0" y="43561"/>
                  </a:lnTo>
                  <a:lnTo>
                    <a:pt x="0" y="330073"/>
                  </a:lnTo>
                  <a:lnTo>
                    <a:pt x="1663" y="338442"/>
                  </a:lnTo>
                  <a:lnTo>
                    <a:pt x="6235" y="345440"/>
                  </a:lnTo>
                  <a:lnTo>
                    <a:pt x="13068" y="350266"/>
                  </a:lnTo>
                  <a:lnTo>
                    <a:pt x="21539" y="352044"/>
                  </a:lnTo>
                  <a:lnTo>
                    <a:pt x="229908" y="352044"/>
                  </a:lnTo>
                  <a:lnTo>
                    <a:pt x="238188" y="350367"/>
                  </a:lnTo>
                  <a:lnTo>
                    <a:pt x="245033" y="345732"/>
                  </a:lnTo>
                  <a:lnTo>
                    <a:pt x="248183" y="340995"/>
                  </a:lnTo>
                  <a:lnTo>
                    <a:pt x="249682" y="338759"/>
                  </a:lnTo>
                  <a:lnTo>
                    <a:pt x="251396" y="330073"/>
                  </a:lnTo>
                  <a:lnTo>
                    <a:pt x="251396" y="435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691" y="1467612"/>
              <a:ext cx="141693" cy="13106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64692" y="1385315"/>
              <a:ext cx="142240" cy="59690"/>
            </a:xfrm>
            <a:custGeom>
              <a:avLst/>
              <a:gdLst/>
              <a:ahLst/>
              <a:cxnLst/>
              <a:rect l="l" t="t" r="r" b="b"/>
              <a:pathLst>
                <a:path w="142240" h="59690">
                  <a:moveTo>
                    <a:pt x="31978" y="5334"/>
                  </a:moveTo>
                  <a:lnTo>
                    <a:pt x="31242" y="1905"/>
                  </a:lnTo>
                  <a:lnTo>
                    <a:pt x="29730" y="0"/>
                  </a:lnTo>
                  <a:lnTo>
                    <a:pt x="21450" y="0"/>
                  </a:lnTo>
                  <a:lnTo>
                    <a:pt x="21450" y="9779"/>
                  </a:lnTo>
                  <a:lnTo>
                    <a:pt x="21450" y="21463"/>
                  </a:lnTo>
                  <a:lnTo>
                    <a:pt x="9791" y="21463"/>
                  </a:lnTo>
                  <a:lnTo>
                    <a:pt x="9791" y="9779"/>
                  </a:lnTo>
                  <a:lnTo>
                    <a:pt x="21450" y="9779"/>
                  </a:lnTo>
                  <a:lnTo>
                    <a:pt x="21450" y="0"/>
                  </a:lnTo>
                  <a:lnTo>
                    <a:pt x="2273" y="0"/>
                  </a:lnTo>
                  <a:lnTo>
                    <a:pt x="0" y="2286"/>
                  </a:lnTo>
                  <a:lnTo>
                    <a:pt x="0" y="29718"/>
                  </a:lnTo>
                  <a:lnTo>
                    <a:pt x="2273" y="32004"/>
                  </a:lnTo>
                  <a:lnTo>
                    <a:pt x="29730" y="32004"/>
                  </a:lnTo>
                  <a:lnTo>
                    <a:pt x="31978" y="29718"/>
                  </a:lnTo>
                  <a:lnTo>
                    <a:pt x="31978" y="21463"/>
                  </a:lnTo>
                  <a:lnTo>
                    <a:pt x="31978" y="9779"/>
                  </a:lnTo>
                  <a:lnTo>
                    <a:pt x="31978" y="5334"/>
                  </a:lnTo>
                  <a:close/>
                </a:path>
                <a:path w="142240" h="59690">
                  <a:moveTo>
                    <a:pt x="70104" y="24003"/>
                  </a:moveTo>
                  <a:lnTo>
                    <a:pt x="67767" y="21336"/>
                  </a:lnTo>
                  <a:lnTo>
                    <a:pt x="48082" y="21336"/>
                  </a:lnTo>
                  <a:lnTo>
                    <a:pt x="45008" y="21336"/>
                  </a:lnTo>
                  <a:lnTo>
                    <a:pt x="42710" y="24003"/>
                  </a:lnTo>
                  <a:lnTo>
                    <a:pt x="42710" y="29718"/>
                  </a:lnTo>
                  <a:lnTo>
                    <a:pt x="45008" y="32004"/>
                  </a:lnTo>
                  <a:lnTo>
                    <a:pt x="67767" y="32004"/>
                  </a:lnTo>
                  <a:lnTo>
                    <a:pt x="70104" y="29718"/>
                  </a:lnTo>
                  <a:lnTo>
                    <a:pt x="70104" y="24003"/>
                  </a:lnTo>
                  <a:close/>
                </a:path>
                <a:path w="142240" h="59690">
                  <a:moveTo>
                    <a:pt x="108178" y="24003"/>
                  </a:moveTo>
                  <a:lnTo>
                    <a:pt x="105994" y="21336"/>
                  </a:lnTo>
                  <a:lnTo>
                    <a:pt x="87414" y="21336"/>
                  </a:lnTo>
                  <a:lnTo>
                    <a:pt x="84467" y="21336"/>
                  </a:lnTo>
                  <a:lnTo>
                    <a:pt x="82296" y="24003"/>
                  </a:lnTo>
                  <a:lnTo>
                    <a:pt x="82296" y="29718"/>
                  </a:lnTo>
                  <a:lnTo>
                    <a:pt x="84467" y="32004"/>
                  </a:lnTo>
                  <a:lnTo>
                    <a:pt x="105994" y="32004"/>
                  </a:lnTo>
                  <a:lnTo>
                    <a:pt x="108178" y="29718"/>
                  </a:lnTo>
                  <a:lnTo>
                    <a:pt x="108178" y="24003"/>
                  </a:lnTo>
                  <a:close/>
                </a:path>
                <a:path w="142240" h="59690">
                  <a:moveTo>
                    <a:pt x="141693" y="2413"/>
                  </a:moveTo>
                  <a:lnTo>
                    <a:pt x="139433" y="0"/>
                  </a:lnTo>
                  <a:lnTo>
                    <a:pt x="48018" y="0"/>
                  </a:lnTo>
                  <a:lnTo>
                    <a:pt x="44970" y="0"/>
                  </a:lnTo>
                  <a:lnTo>
                    <a:pt x="42710" y="2413"/>
                  </a:lnTo>
                  <a:lnTo>
                    <a:pt x="42710" y="8255"/>
                  </a:lnTo>
                  <a:lnTo>
                    <a:pt x="44970" y="10668"/>
                  </a:lnTo>
                  <a:lnTo>
                    <a:pt x="139433" y="10668"/>
                  </a:lnTo>
                  <a:lnTo>
                    <a:pt x="141693" y="8255"/>
                  </a:lnTo>
                  <a:lnTo>
                    <a:pt x="141693" y="2413"/>
                  </a:lnTo>
                  <a:close/>
                </a:path>
                <a:path w="142240" h="59690">
                  <a:moveTo>
                    <a:pt x="141706" y="51181"/>
                  </a:moveTo>
                  <a:lnTo>
                    <a:pt x="139458" y="48768"/>
                  </a:lnTo>
                  <a:lnTo>
                    <a:pt x="4902" y="48768"/>
                  </a:lnTo>
                  <a:lnTo>
                    <a:pt x="2273" y="48768"/>
                  </a:lnTo>
                  <a:lnTo>
                    <a:pt x="0" y="51181"/>
                  </a:lnTo>
                  <a:lnTo>
                    <a:pt x="0" y="57023"/>
                  </a:lnTo>
                  <a:lnTo>
                    <a:pt x="2273" y="59436"/>
                  </a:lnTo>
                  <a:lnTo>
                    <a:pt x="139458" y="59436"/>
                  </a:lnTo>
                  <a:lnTo>
                    <a:pt x="141706" y="57023"/>
                  </a:lnTo>
                  <a:lnTo>
                    <a:pt x="141706" y="5118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26" y="4146829"/>
            <a:ext cx="353231" cy="32150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367408" y="960500"/>
            <a:ext cx="4411345" cy="1220470"/>
            <a:chOff x="1367408" y="960500"/>
            <a:chExt cx="4411345" cy="1220470"/>
          </a:xfrm>
        </p:grpSpPr>
        <p:sp>
          <p:nvSpPr>
            <p:cNvPr id="10" name="object 10" descr=""/>
            <p:cNvSpPr/>
            <p:nvPr/>
          </p:nvSpPr>
          <p:spPr>
            <a:xfrm>
              <a:off x="1376933" y="970025"/>
              <a:ext cx="4392295" cy="1201420"/>
            </a:xfrm>
            <a:custGeom>
              <a:avLst/>
              <a:gdLst/>
              <a:ahLst/>
              <a:cxnLst/>
              <a:rect l="l" t="t" r="r" b="b"/>
              <a:pathLst>
                <a:path w="4392295" h="1201420">
                  <a:moveTo>
                    <a:pt x="3979417" y="0"/>
                  </a:moveTo>
                  <a:lnTo>
                    <a:pt x="412749" y="0"/>
                  </a:lnTo>
                  <a:lnTo>
                    <a:pt x="0" y="600456"/>
                  </a:lnTo>
                  <a:lnTo>
                    <a:pt x="412749" y="1200912"/>
                  </a:lnTo>
                  <a:lnTo>
                    <a:pt x="3979417" y="1200912"/>
                  </a:lnTo>
                  <a:lnTo>
                    <a:pt x="4392168" y="600456"/>
                  </a:lnTo>
                  <a:lnTo>
                    <a:pt x="3979417" y="0"/>
                  </a:lnTo>
                  <a:close/>
                </a:path>
              </a:pathLst>
            </a:custGeom>
            <a:solidFill>
              <a:srgbClr val="F3F3F3">
                <a:alpha val="235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76933" y="970025"/>
              <a:ext cx="4392295" cy="1201420"/>
            </a:xfrm>
            <a:custGeom>
              <a:avLst/>
              <a:gdLst/>
              <a:ahLst/>
              <a:cxnLst/>
              <a:rect l="l" t="t" r="r" b="b"/>
              <a:pathLst>
                <a:path w="4392295" h="1201420">
                  <a:moveTo>
                    <a:pt x="0" y="600456"/>
                  </a:moveTo>
                  <a:lnTo>
                    <a:pt x="412749" y="0"/>
                  </a:lnTo>
                  <a:lnTo>
                    <a:pt x="3979417" y="0"/>
                  </a:lnTo>
                  <a:lnTo>
                    <a:pt x="4392168" y="600456"/>
                  </a:lnTo>
                  <a:lnTo>
                    <a:pt x="3979417" y="1200912"/>
                  </a:lnTo>
                  <a:lnTo>
                    <a:pt x="412749" y="1200912"/>
                  </a:lnTo>
                  <a:lnTo>
                    <a:pt x="0" y="600456"/>
                  </a:lnTo>
                  <a:close/>
                </a:path>
              </a:pathLst>
            </a:custGeom>
            <a:ln w="19049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088260" y="1108328"/>
            <a:ext cx="29679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400" spc="1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system</a:t>
            </a:r>
            <a:r>
              <a:rPr dirty="0" sz="1400" spc="1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can</a:t>
            </a:r>
            <a:r>
              <a:rPr dirty="0" sz="1400" spc="1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handle</a:t>
            </a:r>
            <a:r>
              <a:rPr dirty="0" sz="1400" spc="1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large</a:t>
            </a:r>
            <a:r>
              <a:rPr dirty="0" sz="1400" spc="1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volumes</a:t>
            </a:r>
            <a:r>
              <a:rPr dirty="0" sz="1400" spc="114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of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44064" y="1321688"/>
            <a:ext cx="305435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handwritten</a:t>
            </a:r>
            <a:r>
              <a:rPr dirty="0" sz="1400" spc="1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digits,</a:t>
            </a:r>
            <a:r>
              <a:rPr dirty="0" sz="1400" spc="1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making</a:t>
            </a:r>
            <a:r>
              <a:rPr dirty="0" sz="1400" spc="114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it</a:t>
            </a:r>
            <a:r>
              <a:rPr dirty="0" sz="1400" spc="1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suitable</a:t>
            </a:r>
            <a:r>
              <a:rPr dirty="0" sz="1400" spc="1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F3F3F3"/>
                </a:solidFill>
                <a:latin typeface="Liberation Sans Narrow"/>
                <a:cs typeface="Liberation Sans Narrow"/>
              </a:rPr>
              <a:t>for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both</a:t>
            </a:r>
            <a:r>
              <a:rPr dirty="0" sz="1400" spc="2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small-scale</a:t>
            </a:r>
            <a:r>
              <a:rPr dirty="0" sz="1400" spc="2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and</a:t>
            </a:r>
            <a:r>
              <a:rPr dirty="0" sz="1400" spc="2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large-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scale applications.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81521" y="1409826"/>
            <a:ext cx="8070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F3F3F3"/>
                </a:solidFill>
                <a:latin typeface="Trebuchet MS"/>
                <a:cs typeface="Trebuchet MS"/>
              </a:rPr>
              <a:t>Scalability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570469" y="1171194"/>
            <a:ext cx="806450" cy="713740"/>
          </a:xfrm>
          <a:custGeom>
            <a:avLst/>
            <a:gdLst/>
            <a:ahLst/>
            <a:cxnLst/>
            <a:rect l="l" t="t" r="r" b="b"/>
            <a:pathLst>
              <a:path w="806450" h="713739">
                <a:moveTo>
                  <a:pt x="0" y="356615"/>
                </a:moveTo>
                <a:lnTo>
                  <a:pt x="3140" y="311878"/>
                </a:lnTo>
                <a:lnTo>
                  <a:pt x="12310" y="268800"/>
                </a:lnTo>
                <a:lnTo>
                  <a:pt x="27132" y="227715"/>
                </a:lnTo>
                <a:lnTo>
                  <a:pt x="47228" y="188958"/>
                </a:lnTo>
                <a:lnTo>
                  <a:pt x="72220" y="152863"/>
                </a:lnTo>
                <a:lnTo>
                  <a:pt x="101730" y="119763"/>
                </a:lnTo>
                <a:lnTo>
                  <a:pt x="135382" y="89993"/>
                </a:lnTo>
                <a:lnTo>
                  <a:pt x="172796" y="63887"/>
                </a:lnTo>
                <a:lnTo>
                  <a:pt x="213596" y="41778"/>
                </a:lnTo>
                <a:lnTo>
                  <a:pt x="257404" y="24001"/>
                </a:lnTo>
                <a:lnTo>
                  <a:pt x="303842" y="10889"/>
                </a:lnTo>
                <a:lnTo>
                  <a:pt x="352533" y="2778"/>
                </a:lnTo>
                <a:lnTo>
                  <a:pt x="403098" y="0"/>
                </a:lnTo>
                <a:lnTo>
                  <a:pt x="453662" y="2778"/>
                </a:lnTo>
                <a:lnTo>
                  <a:pt x="502353" y="10889"/>
                </a:lnTo>
                <a:lnTo>
                  <a:pt x="548791" y="24001"/>
                </a:lnTo>
                <a:lnTo>
                  <a:pt x="592599" y="41778"/>
                </a:lnTo>
                <a:lnTo>
                  <a:pt x="633399" y="63887"/>
                </a:lnTo>
                <a:lnTo>
                  <a:pt x="670813" y="89993"/>
                </a:lnTo>
                <a:lnTo>
                  <a:pt x="704465" y="119763"/>
                </a:lnTo>
                <a:lnTo>
                  <a:pt x="733975" y="152863"/>
                </a:lnTo>
                <a:lnTo>
                  <a:pt x="758967" y="188958"/>
                </a:lnTo>
                <a:lnTo>
                  <a:pt x="779063" y="227715"/>
                </a:lnTo>
                <a:lnTo>
                  <a:pt x="793885" y="268800"/>
                </a:lnTo>
                <a:lnTo>
                  <a:pt x="803055" y="311878"/>
                </a:lnTo>
                <a:lnTo>
                  <a:pt x="806196" y="356615"/>
                </a:lnTo>
                <a:lnTo>
                  <a:pt x="803055" y="401353"/>
                </a:lnTo>
                <a:lnTo>
                  <a:pt x="793885" y="444431"/>
                </a:lnTo>
                <a:lnTo>
                  <a:pt x="779063" y="485516"/>
                </a:lnTo>
                <a:lnTo>
                  <a:pt x="758967" y="524273"/>
                </a:lnTo>
                <a:lnTo>
                  <a:pt x="733975" y="560368"/>
                </a:lnTo>
                <a:lnTo>
                  <a:pt x="704465" y="593468"/>
                </a:lnTo>
                <a:lnTo>
                  <a:pt x="670813" y="623238"/>
                </a:lnTo>
                <a:lnTo>
                  <a:pt x="633399" y="649344"/>
                </a:lnTo>
                <a:lnTo>
                  <a:pt x="592599" y="671453"/>
                </a:lnTo>
                <a:lnTo>
                  <a:pt x="548791" y="689230"/>
                </a:lnTo>
                <a:lnTo>
                  <a:pt x="502353" y="702342"/>
                </a:lnTo>
                <a:lnTo>
                  <a:pt x="453662" y="710453"/>
                </a:lnTo>
                <a:lnTo>
                  <a:pt x="403098" y="713231"/>
                </a:lnTo>
                <a:lnTo>
                  <a:pt x="352533" y="710453"/>
                </a:lnTo>
                <a:lnTo>
                  <a:pt x="303842" y="702342"/>
                </a:lnTo>
                <a:lnTo>
                  <a:pt x="257404" y="689230"/>
                </a:lnTo>
                <a:lnTo>
                  <a:pt x="213596" y="671453"/>
                </a:lnTo>
                <a:lnTo>
                  <a:pt x="172796" y="649344"/>
                </a:lnTo>
                <a:lnTo>
                  <a:pt x="135382" y="623238"/>
                </a:lnTo>
                <a:lnTo>
                  <a:pt x="101730" y="593468"/>
                </a:lnTo>
                <a:lnTo>
                  <a:pt x="72220" y="560368"/>
                </a:lnTo>
                <a:lnTo>
                  <a:pt x="47228" y="524273"/>
                </a:lnTo>
                <a:lnTo>
                  <a:pt x="27132" y="485516"/>
                </a:lnTo>
                <a:lnTo>
                  <a:pt x="12310" y="444431"/>
                </a:lnTo>
                <a:lnTo>
                  <a:pt x="3140" y="401353"/>
                </a:lnTo>
                <a:lnTo>
                  <a:pt x="0" y="356615"/>
                </a:lnTo>
                <a:close/>
              </a:path>
            </a:pathLst>
          </a:custGeom>
          <a:ln w="19049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797545" y="1293316"/>
            <a:ext cx="3530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5" b="1">
                <a:solidFill>
                  <a:srgbClr val="F3F3F3"/>
                </a:solidFill>
                <a:latin typeface="Liberation Sans Narrow"/>
                <a:cs typeface="Liberation Sans Narrow"/>
              </a:rPr>
              <a:t>04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396364" y="2498217"/>
            <a:ext cx="4411345" cy="1084580"/>
            <a:chOff x="1396364" y="2498217"/>
            <a:chExt cx="4411345" cy="1084580"/>
          </a:xfrm>
        </p:grpSpPr>
        <p:sp>
          <p:nvSpPr>
            <p:cNvPr id="18" name="object 18" descr=""/>
            <p:cNvSpPr/>
            <p:nvPr/>
          </p:nvSpPr>
          <p:spPr>
            <a:xfrm>
              <a:off x="1405889" y="2507742"/>
              <a:ext cx="4392295" cy="1065530"/>
            </a:xfrm>
            <a:custGeom>
              <a:avLst/>
              <a:gdLst/>
              <a:ahLst/>
              <a:cxnLst/>
              <a:rect l="l" t="t" r="r" b="b"/>
              <a:pathLst>
                <a:path w="4392295" h="1065529">
                  <a:moveTo>
                    <a:pt x="4026027" y="0"/>
                  </a:moveTo>
                  <a:lnTo>
                    <a:pt x="366141" y="0"/>
                  </a:lnTo>
                  <a:lnTo>
                    <a:pt x="0" y="532638"/>
                  </a:lnTo>
                  <a:lnTo>
                    <a:pt x="366141" y="1065276"/>
                  </a:lnTo>
                  <a:lnTo>
                    <a:pt x="4026027" y="1065276"/>
                  </a:lnTo>
                  <a:lnTo>
                    <a:pt x="4392168" y="532638"/>
                  </a:lnTo>
                  <a:lnTo>
                    <a:pt x="4026027" y="0"/>
                  </a:lnTo>
                  <a:close/>
                </a:path>
              </a:pathLst>
            </a:custGeom>
            <a:solidFill>
              <a:srgbClr val="F3F3F3">
                <a:alpha val="235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05889" y="2507742"/>
              <a:ext cx="4392295" cy="1065530"/>
            </a:xfrm>
            <a:custGeom>
              <a:avLst/>
              <a:gdLst/>
              <a:ahLst/>
              <a:cxnLst/>
              <a:rect l="l" t="t" r="r" b="b"/>
              <a:pathLst>
                <a:path w="4392295" h="1065529">
                  <a:moveTo>
                    <a:pt x="0" y="532638"/>
                  </a:moveTo>
                  <a:lnTo>
                    <a:pt x="366141" y="0"/>
                  </a:lnTo>
                  <a:lnTo>
                    <a:pt x="4026027" y="0"/>
                  </a:lnTo>
                  <a:lnTo>
                    <a:pt x="4392168" y="532638"/>
                  </a:lnTo>
                  <a:lnTo>
                    <a:pt x="4026027" y="1065276"/>
                  </a:lnTo>
                  <a:lnTo>
                    <a:pt x="366141" y="1065276"/>
                  </a:lnTo>
                  <a:lnTo>
                    <a:pt x="0" y="532638"/>
                  </a:lnTo>
                  <a:close/>
                </a:path>
              </a:pathLst>
            </a:custGeom>
            <a:ln w="19050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2085594" y="2577846"/>
            <a:ext cx="3030220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It</a:t>
            </a:r>
            <a:r>
              <a:rPr dirty="0" sz="1400" spc="9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can</a:t>
            </a:r>
            <a:r>
              <a:rPr dirty="0" sz="14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be</a:t>
            </a: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integrated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into</a:t>
            </a:r>
            <a:r>
              <a:rPr dirty="0" sz="1400" spc="1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diverse</a:t>
            </a:r>
            <a:r>
              <a:rPr dirty="0" sz="14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systems </a:t>
            </a:r>
            <a:r>
              <a:rPr dirty="0" sz="14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and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applications</a:t>
            </a:r>
            <a:r>
              <a:rPr dirty="0" sz="14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across</a:t>
            </a:r>
            <a:r>
              <a:rPr dirty="0" sz="14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different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industries,</a:t>
            </a:r>
            <a:r>
              <a:rPr dirty="0" sz="1400" spc="2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offering</a:t>
            </a:r>
            <a:r>
              <a:rPr dirty="0" sz="1400" spc="2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flexibility</a:t>
            </a:r>
            <a:r>
              <a:rPr dirty="0" sz="1400" spc="2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25" b="1">
                <a:solidFill>
                  <a:srgbClr val="F3F3F3"/>
                </a:solidFill>
                <a:latin typeface="Liberation Sans Narrow"/>
                <a:cs typeface="Liberation Sans Narrow"/>
              </a:rPr>
              <a:t>and </a:t>
            </a:r>
            <a:r>
              <a:rPr dirty="0" sz="14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adaptability.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088507" y="2878277"/>
            <a:ext cx="7905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65" b="1">
                <a:solidFill>
                  <a:srgbClr val="F3F3F3"/>
                </a:solidFill>
                <a:latin typeface="Trebuchet MS"/>
                <a:cs typeface="Trebuchet MS"/>
              </a:rPr>
              <a:t>Versatility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7663433" y="2654045"/>
            <a:ext cx="783590" cy="713740"/>
          </a:xfrm>
          <a:custGeom>
            <a:avLst/>
            <a:gdLst/>
            <a:ahLst/>
            <a:cxnLst/>
            <a:rect l="l" t="t" r="r" b="b"/>
            <a:pathLst>
              <a:path w="783590" h="713739">
                <a:moveTo>
                  <a:pt x="0" y="356616"/>
                </a:moveTo>
                <a:lnTo>
                  <a:pt x="3052" y="311878"/>
                </a:lnTo>
                <a:lnTo>
                  <a:pt x="11963" y="268800"/>
                </a:lnTo>
                <a:lnTo>
                  <a:pt x="26367" y="227715"/>
                </a:lnTo>
                <a:lnTo>
                  <a:pt x="45896" y="188958"/>
                </a:lnTo>
                <a:lnTo>
                  <a:pt x="70182" y="152863"/>
                </a:lnTo>
                <a:lnTo>
                  <a:pt x="98858" y="119763"/>
                </a:lnTo>
                <a:lnTo>
                  <a:pt x="131558" y="89993"/>
                </a:lnTo>
                <a:lnTo>
                  <a:pt x="167913" y="63887"/>
                </a:lnTo>
                <a:lnTo>
                  <a:pt x="207556" y="41778"/>
                </a:lnTo>
                <a:lnTo>
                  <a:pt x="250121" y="24001"/>
                </a:lnTo>
                <a:lnTo>
                  <a:pt x="295239" y="10889"/>
                </a:lnTo>
                <a:lnTo>
                  <a:pt x="342544" y="2778"/>
                </a:lnTo>
                <a:lnTo>
                  <a:pt x="391668" y="0"/>
                </a:lnTo>
                <a:lnTo>
                  <a:pt x="440791" y="2778"/>
                </a:lnTo>
                <a:lnTo>
                  <a:pt x="488096" y="10889"/>
                </a:lnTo>
                <a:lnTo>
                  <a:pt x="533214" y="24001"/>
                </a:lnTo>
                <a:lnTo>
                  <a:pt x="575779" y="41778"/>
                </a:lnTo>
                <a:lnTo>
                  <a:pt x="615422" y="63887"/>
                </a:lnTo>
                <a:lnTo>
                  <a:pt x="651777" y="89993"/>
                </a:lnTo>
                <a:lnTo>
                  <a:pt x="684477" y="119763"/>
                </a:lnTo>
                <a:lnTo>
                  <a:pt x="713153" y="152863"/>
                </a:lnTo>
                <a:lnTo>
                  <a:pt x="737439" y="188958"/>
                </a:lnTo>
                <a:lnTo>
                  <a:pt x="756968" y="227715"/>
                </a:lnTo>
                <a:lnTo>
                  <a:pt x="771372" y="268800"/>
                </a:lnTo>
                <a:lnTo>
                  <a:pt x="780283" y="311878"/>
                </a:lnTo>
                <a:lnTo>
                  <a:pt x="783336" y="356616"/>
                </a:lnTo>
                <a:lnTo>
                  <a:pt x="780283" y="401353"/>
                </a:lnTo>
                <a:lnTo>
                  <a:pt x="771372" y="444431"/>
                </a:lnTo>
                <a:lnTo>
                  <a:pt x="756968" y="485516"/>
                </a:lnTo>
                <a:lnTo>
                  <a:pt x="737439" y="524273"/>
                </a:lnTo>
                <a:lnTo>
                  <a:pt x="713153" y="560368"/>
                </a:lnTo>
                <a:lnTo>
                  <a:pt x="684477" y="593468"/>
                </a:lnTo>
                <a:lnTo>
                  <a:pt x="651777" y="623238"/>
                </a:lnTo>
                <a:lnTo>
                  <a:pt x="615422" y="649344"/>
                </a:lnTo>
                <a:lnTo>
                  <a:pt x="575779" y="671453"/>
                </a:lnTo>
                <a:lnTo>
                  <a:pt x="533214" y="689230"/>
                </a:lnTo>
                <a:lnTo>
                  <a:pt x="488096" y="702342"/>
                </a:lnTo>
                <a:lnTo>
                  <a:pt x="440791" y="710453"/>
                </a:lnTo>
                <a:lnTo>
                  <a:pt x="391668" y="713232"/>
                </a:lnTo>
                <a:lnTo>
                  <a:pt x="342544" y="710453"/>
                </a:lnTo>
                <a:lnTo>
                  <a:pt x="295239" y="702342"/>
                </a:lnTo>
                <a:lnTo>
                  <a:pt x="250121" y="689230"/>
                </a:lnTo>
                <a:lnTo>
                  <a:pt x="207556" y="671453"/>
                </a:lnTo>
                <a:lnTo>
                  <a:pt x="167913" y="649344"/>
                </a:lnTo>
                <a:lnTo>
                  <a:pt x="131558" y="623238"/>
                </a:lnTo>
                <a:lnTo>
                  <a:pt x="98858" y="593468"/>
                </a:lnTo>
                <a:lnTo>
                  <a:pt x="70182" y="560368"/>
                </a:lnTo>
                <a:lnTo>
                  <a:pt x="45896" y="524273"/>
                </a:lnTo>
                <a:lnTo>
                  <a:pt x="26367" y="485516"/>
                </a:lnTo>
                <a:lnTo>
                  <a:pt x="11963" y="444431"/>
                </a:lnTo>
                <a:lnTo>
                  <a:pt x="3052" y="401353"/>
                </a:lnTo>
                <a:lnTo>
                  <a:pt x="0" y="356616"/>
                </a:lnTo>
                <a:close/>
              </a:path>
            </a:pathLst>
          </a:custGeom>
          <a:ln w="19049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7884668" y="2776854"/>
            <a:ext cx="342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 b="1">
                <a:solidFill>
                  <a:srgbClr val="F3F3F3"/>
                </a:solidFill>
                <a:latin typeface="Liberation Sans Narrow"/>
                <a:cs typeface="Liberation Sans Narrow"/>
              </a:rPr>
              <a:t>05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449705" y="3850004"/>
            <a:ext cx="4329430" cy="1000760"/>
            <a:chOff x="1449705" y="3850004"/>
            <a:chExt cx="4329430" cy="1000760"/>
          </a:xfrm>
        </p:grpSpPr>
        <p:sp>
          <p:nvSpPr>
            <p:cNvPr id="25" name="object 25" descr=""/>
            <p:cNvSpPr/>
            <p:nvPr/>
          </p:nvSpPr>
          <p:spPr>
            <a:xfrm>
              <a:off x="1459230" y="3859529"/>
              <a:ext cx="4310380" cy="981710"/>
            </a:xfrm>
            <a:custGeom>
              <a:avLst/>
              <a:gdLst/>
              <a:ahLst/>
              <a:cxnLst/>
              <a:rect l="l" t="t" r="r" b="b"/>
              <a:pathLst>
                <a:path w="4310380" h="981710">
                  <a:moveTo>
                    <a:pt x="3972559" y="0"/>
                  </a:moveTo>
                  <a:lnTo>
                    <a:pt x="337312" y="0"/>
                  </a:lnTo>
                  <a:lnTo>
                    <a:pt x="0" y="490728"/>
                  </a:lnTo>
                  <a:lnTo>
                    <a:pt x="337312" y="981456"/>
                  </a:lnTo>
                  <a:lnTo>
                    <a:pt x="3972559" y="981456"/>
                  </a:lnTo>
                  <a:lnTo>
                    <a:pt x="4309872" y="490728"/>
                  </a:lnTo>
                  <a:lnTo>
                    <a:pt x="3972559" y="0"/>
                  </a:lnTo>
                  <a:close/>
                </a:path>
              </a:pathLst>
            </a:custGeom>
            <a:solidFill>
              <a:srgbClr val="F3F3F3">
                <a:alpha val="235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59230" y="3859529"/>
              <a:ext cx="4310380" cy="981710"/>
            </a:xfrm>
            <a:custGeom>
              <a:avLst/>
              <a:gdLst/>
              <a:ahLst/>
              <a:cxnLst/>
              <a:rect l="l" t="t" r="r" b="b"/>
              <a:pathLst>
                <a:path w="4310380" h="981710">
                  <a:moveTo>
                    <a:pt x="0" y="490728"/>
                  </a:moveTo>
                  <a:lnTo>
                    <a:pt x="337312" y="0"/>
                  </a:lnTo>
                  <a:lnTo>
                    <a:pt x="3972559" y="0"/>
                  </a:lnTo>
                  <a:lnTo>
                    <a:pt x="4309872" y="490728"/>
                  </a:lnTo>
                  <a:lnTo>
                    <a:pt x="3972559" y="981456"/>
                  </a:lnTo>
                  <a:lnTo>
                    <a:pt x="337312" y="981456"/>
                  </a:lnTo>
                  <a:lnTo>
                    <a:pt x="0" y="490728"/>
                  </a:lnTo>
                  <a:close/>
                </a:path>
              </a:pathLst>
            </a:custGeom>
            <a:ln w="19050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2049526" y="3995420"/>
            <a:ext cx="316674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By</a:t>
            </a:r>
            <a:r>
              <a:rPr dirty="0" sz="1400" spc="9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reducing</a:t>
            </a:r>
            <a:r>
              <a:rPr dirty="0" sz="14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400" spc="9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need</a:t>
            </a: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for</a:t>
            </a:r>
            <a:r>
              <a:rPr dirty="0" sz="14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manual</a:t>
            </a:r>
            <a:r>
              <a:rPr dirty="0" sz="1400" spc="9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labor</a:t>
            </a:r>
            <a:r>
              <a:rPr dirty="0" sz="14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25" b="1">
                <a:solidFill>
                  <a:srgbClr val="F3F3F3"/>
                </a:solidFill>
                <a:latin typeface="Liberation Sans Narrow"/>
                <a:cs typeface="Liberation Sans Narrow"/>
              </a:rPr>
              <a:t>and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minimizing</a:t>
            </a:r>
            <a:r>
              <a:rPr dirty="0" sz="1400" spc="10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errors,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it</a:t>
            </a:r>
            <a:r>
              <a:rPr dirty="0" sz="1400" spc="1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contributes</a:t>
            </a:r>
            <a:r>
              <a:rPr dirty="0" sz="14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to</a:t>
            </a:r>
            <a:r>
              <a:rPr dirty="0" sz="1400" spc="1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0" b="1">
                <a:solidFill>
                  <a:srgbClr val="F3F3F3"/>
                </a:solidFill>
                <a:latin typeface="Liberation Sans Narrow"/>
                <a:cs typeface="Liberation Sans Narrow"/>
              </a:rPr>
              <a:t>cost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savings</a:t>
            </a:r>
            <a:r>
              <a:rPr dirty="0" sz="14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over</a:t>
            </a:r>
            <a:r>
              <a:rPr dirty="0" sz="14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time.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990082" y="4210303"/>
            <a:ext cx="1414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3F3F3"/>
                </a:solidFill>
                <a:latin typeface="Trebuchet MS"/>
                <a:cs typeface="Trebuchet MS"/>
              </a:rPr>
              <a:t>Cost-</a:t>
            </a:r>
            <a:r>
              <a:rPr dirty="0" sz="1400" spc="-65" b="1">
                <a:solidFill>
                  <a:srgbClr val="F3F3F3"/>
                </a:solidFill>
                <a:latin typeface="Trebuchet MS"/>
                <a:cs typeface="Trebuchet MS"/>
              </a:rPr>
              <a:t>effectiveness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7623809" y="3993641"/>
            <a:ext cx="822960" cy="715010"/>
          </a:xfrm>
          <a:custGeom>
            <a:avLst/>
            <a:gdLst/>
            <a:ahLst/>
            <a:cxnLst/>
            <a:rect l="l" t="t" r="r" b="b"/>
            <a:pathLst>
              <a:path w="822959" h="715010">
                <a:moveTo>
                  <a:pt x="0" y="357378"/>
                </a:moveTo>
                <a:lnTo>
                  <a:pt x="3206" y="312549"/>
                </a:lnTo>
                <a:lnTo>
                  <a:pt x="12570" y="269383"/>
                </a:lnTo>
                <a:lnTo>
                  <a:pt x="27703" y="228213"/>
                </a:lnTo>
                <a:lnTo>
                  <a:pt x="48221" y="189374"/>
                </a:lnTo>
                <a:lnTo>
                  <a:pt x="73737" y="153201"/>
                </a:lnTo>
                <a:lnTo>
                  <a:pt x="103865" y="120030"/>
                </a:lnTo>
                <a:lnTo>
                  <a:pt x="138220" y="90195"/>
                </a:lnTo>
                <a:lnTo>
                  <a:pt x="176414" y="64031"/>
                </a:lnTo>
                <a:lnTo>
                  <a:pt x="218063" y="41873"/>
                </a:lnTo>
                <a:lnTo>
                  <a:pt x="262780" y="24056"/>
                </a:lnTo>
                <a:lnTo>
                  <a:pt x="310179" y="10914"/>
                </a:lnTo>
                <a:lnTo>
                  <a:pt x="359874" y="2784"/>
                </a:lnTo>
                <a:lnTo>
                  <a:pt x="411480" y="0"/>
                </a:lnTo>
                <a:lnTo>
                  <a:pt x="463085" y="2784"/>
                </a:lnTo>
                <a:lnTo>
                  <a:pt x="512780" y="10914"/>
                </a:lnTo>
                <a:lnTo>
                  <a:pt x="560179" y="24056"/>
                </a:lnTo>
                <a:lnTo>
                  <a:pt x="604896" y="41873"/>
                </a:lnTo>
                <a:lnTo>
                  <a:pt x="646545" y="64031"/>
                </a:lnTo>
                <a:lnTo>
                  <a:pt x="684739" y="90195"/>
                </a:lnTo>
                <a:lnTo>
                  <a:pt x="719094" y="120030"/>
                </a:lnTo>
                <a:lnTo>
                  <a:pt x="749222" y="153201"/>
                </a:lnTo>
                <a:lnTo>
                  <a:pt x="774738" y="189374"/>
                </a:lnTo>
                <a:lnTo>
                  <a:pt x="795256" y="228213"/>
                </a:lnTo>
                <a:lnTo>
                  <a:pt x="810389" y="269383"/>
                </a:lnTo>
                <a:lnTo>
                  <a:pt x="819753" y="312549"/>
                </a:lnTo>
                <a:lnTo>
                  <a:pt x="822960" y="357378"/>
                </a:lnTo>
                <a:lnTo>
                  <a:pt x="819753" y="402206"/>
                </a:lnTo>
                <a:lnTo>
                  <a:pt x="810389" y="445372"/>
                </a:lnTo>
                <a:lnTo>
                  <a:pt x="795256" y="486542"/>
                </a:lnTo>
                <a:lnTo>
                  <a:pt x="774738" y="525381"/>
                </a:lnTo>
                <a:lnTo>
                  <a:pt x="749222" y="561554"/>
                </a:lnTo>
                <a:lnTo>
                  <a:pt x="719094" y="594725"/>
                </a:lnTo>
                <a:lnTo>
                  <a:pt x="684739" y="624560"/>
                </a:lnTo>
                <a:lnTo>
                  <a:pt x="646545" y="650724"/>
                </a:lnTo>
                <a:lnTo>
                  <a:pt x="604896" y="672882"/>
                </a:lnTo>
                <a:lnTo>
                  <a:pt x="560179" y="690699"/>
                </a:lnTo>
                <a:lnTo>
                  <a:pt x="512780" y="703841"/>
                </a:lnTo>
                <a:lnTo>
                  <a:pt x="463085" y="711971"/>
                </a:lnTo>
                <a:lnTo>
                  <a:pt x="411480" y="714756"/>
                </a:lnTo>
                <a:lnTo>
                  <a:pt x="359874" y="711971"/>
                </a:lnTo>
                <a:lnTo>
                  <a:pt x="310179" y="703841"/>
                </a:lnTo>
                <a:lnTo>
                  <a:pt x="262780" y="690699"/>
                </a:lnTo>
                <a:lnTo>
                  <a:pt x="218063" y="672882"/>
                </a:lnTo>
                <a:lnTo>
                  <a:pt x="176414" y="650724"/>
                </a:lnTo>
                <a:lnTo>
                  <a:pt x="138220" y="624560"/>
                </a:lnTo>
                <a:lnTo>
                  <a:pt x="103865" y="594725"/>
                </a:lnTo>
                <a:lnTo>
                  <a:pt x="73737" y="561554"/>
                </a:lnTo>
                <a:lnTo>
                  <a:pt x="48221" y="525381"/>
                </a:lnTo>
                <a:lnTo>
                  <a:pt x="27703" y="486542"/>
                </a:lnTo>
                <a:lnTo>
                  <a:pt x="12570" y="445372"/>
                </a:lnTo>
                <a:lnTo>
                  <a:pt x="3206" y="402206"/>
                </a:lnTo>
                <a:lnTo>
                  <a:pt x="0" y="357378"/>
                </a:lnTo>
                <a:close/>
              </a:path>
            </a:pathLst>
          </a:custGeom>
          <a:ln w="19050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7860918" y="4117949"/>
            <a:ext cx="349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40" b="1">
                <a:solidFill>
                  <a:srgbClr val="F3F3F3"/>
                </a:solidFill>
                <a:latin typeface="Liberation Sans Narrow"/>
                <a:cs typeface="Liberation Sans Narrow"/>
              </a:rPr>
              <a:t>06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5987034" y="1314450"/>
            <a:ext cx="1137285" cy="469900"/>
          </a:xfrm>
          <a:custGeom>
            <a:avLst/>
            <a:gdLst/>
            <a:ahLst/>
            <a:cxnLst/>
            <a:rect l="l" t="t" r="r" b="b"/>
            <a:pathLst>
              <a:path w="1137284" h="469900">
                <a:moveTo>
                  <a:pt x="0" y="117348"/>
                </a:moveTo>
                <a:lnTo>
                  <a:pt x="902208" y="117348"/>
                </a:lnTo>
                <a:lnTo>
                  <a:pt x="902208" y="0"/>
                </a:lnTo>
                <a:lnTo>
                  <a:pt x="1136904" y="234696"/>
                </a:lnTo>
                <a:lnTo>
                  <a:pt x="902208" y="469391"/>
                </a:lnTo>
                <a:lnTo>
                  <a:pt x="902208" y="352044"/>
                </a:lnTo>
                <a:lnTo>
                  <a:pt x="0" y="352044"/>
                </a:lnTo>
                <a:lnTo>
                  <a:pt x="0" y="117348"/>
                </a:lnTo>
                <a:close/>
              </a:path>
            </a:pathLst>
          </a:custGeom>
          <a:ln w="25400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987034" y="2775966"/>
            <a:ext cx="1137285" cy="469900"/>
          </a:xfrm>
          <a:custGeom>
            <a:avLst/>
            <a:gdLst/>
            <a:ahLst/>
            <a:cxnLst/>
            <a:rect l="l" t="t" r="r" b="b"/>
            <a:pathLst>
              <a:path w="1137284" h="469900">
                <a:moveTo>
                  <a:pt x="0" y="117347"/>
                </a:moveTo>
                <a:lnTo>
                  <a:pt x="902208" y="117347"/>
                </a:lnTo>
                <a:lnTo>
                  <a:pt x="902208" y="0"/>
                </a:lnTo>
                <a:lnTo>
                  <a:pt x="1136904" y="234695"/>
                </a:lnTo>
                <a:lnTo>
                  <a:pt x="902208" y="469391"/>
                </a:lnTo>
                <a:lnTo>
                  <a:pt x="902208" y="352044"/>
                </a:lnTo>
                <a:lnTo>
                  <a:pt x="0" y="352044"/>
                </a:lnTo>
                <a:lnTo>
                  <a:pt x="0" y="117347"/>
                </a:lnTo>
                <a:close/>
              </a:path>
            </a:pathLst>
          </a:custGeom>
          <a:ln w="25400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987034" y="4091178"/>
            <a:ext cx="1489075" cy="469900"/>
          </a:xfrm>
          <a:custGeom>
            <a:avLst/>
            <a:gdLst/>
            <a:ahLst/>
            <a:cxnLst/>
            <a:rect l="l" t="t" r="r" b="b"/>
            <a:pathLst>
              <a:path w="1489075" h="469900">
                <a:moveTo>
                  <a:pt x="0" y="117348"/>
                </a:moveTo>
                <a:lnTo>
                  <a:pt x="1254251" y="117348"/>
                </a:lnTo>
                <a:lnTo>
                  <a:pt x="1254251" y="0"/>
                </a:lnTo>
                <a:lnTo>
                  <a:pt x="1488947" y="234696"/>
                </a:lnTo>
                <a:lnTo>
                  <a:pt x="1254251" y="469392"/>
                </a:lnTo>
                <a:lnTo>
                  <a:pt x="1254251" y="352044"/>
                </a:lnTo>
                <a:lnTo>
                  <a:pt x="0" y="352044"/>
                </a:lnTo>
                <a:lnTo>
                  <a:pt x="0" y="117348"/>
                </a:lnTo>
                <a:close/>
              </a:path>
            </a:pathLst>
          </a:custGeom>
          <a:ln w="25400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914996" y="1333119"/>
          <a:ext cx="7390765" cy="352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7440"/>
                <a:gridCol w="3647440"/>
              </a:tblGrid>
              <a:tr h="622300">
                <a:tc gridSpan="2"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240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WOW</a:t>
                      </a:r>
                      <a:r>
                        <a:rPr dirty="0" sz="2400" spc="-9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FACTORS</a:t>
                      </a:r>
                      <a:endParaRPr sz="24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B="0" marT="60960">
                    <a:lnL w="19050">
                      <a:solidFill>
                        <a:srgbClr val="F3F3F3"/>
                      </a:solidFill>
                      <a:prstDash val="solid"/>
                    </a:lnL>
                    <a:lnR w="19050">
                      <a:solidFill>
                        <a:srgbClr val="F3F3F3"/>
                      </a:solidFill>
                      <a:prstDash val="solid"/>
                    </a:lnR>
                    <a:lnT w="19050">
                      <a:solidFill>
                        <a:srgbClr val="F3F3F3"/>
                      </a:solidFill>
                      <a:prstDash val="solid"/>
                    </a:lnT>
                    <a:lnB w="19050">
                      <a:solidFill>
                        <a:srgbClr val="F3F3F3"/>
                      </a:solidFill>
                      <a:prstDash val="solid"/>
                    </a:lnB>
                    <a:solidFill>
                      <a:srgbClr val="F3F3F3">
                        <a:alpha val="2352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223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2400" spc="10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40%</a:t>
                      </a:r>
                      <a:endParaRPr sz="24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B="0" marT="61594">
                    <a:lnL w="19050">
                      <a:solidFill>
                        <a:srgbClr val="F3F3F3"/>
                      </a:solidFill>
                      <a:prstDash val="solid"/>
                    </a:lnL>
                    <a:lnR w="19050">
                      <a:solidFill>
                        <a:srgbClr val="F3F3F3"/>
                      </a:solidFill>
                      <a:prstDash val="solid"/>
                    </a:lnR>
                    <a:lnT w="19050">
                      <a:solidFill>
                        <a:srgbClr val="F3F3F3"/>
                      </a:solidFill>
                      <a:prstDash val="solid"/>
                    </a:lnT>
                    <a:lnB w="19050">
                      <a:solidFill>
                        <a:srgbClr val="F3F3F3"/>
                      </a:solidFill>
                      <a:prstDash val="solid"/>
                    </a:lnB>
                    <a:solidFill>
                      <a:srgbClr val="F3F3F3">
                        <a:alpha val="235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2400" spc="-2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100%</a:t>
                      </a:r>
                      <a:endParaRPr sz="24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B="0" marT="61594">
                    <a:lnL w="19050">
                      <a:solidFill>
                        <a:srgbClr val="F3F3F3"/>
                      </a:solidFill>
                      <a:prstDash val="solid"/>
                    </a:lnL>
                    <a:lnR w="19050">
                      <a:solidFill>
                        <a:srgbClr val="F3F3F3"/>
                      </a:solidFill>
                      <a:prstDash val="solid"/>
                    </a:lnR>
                    <a:lnT w="19050">
                      <a:solidFill>
                        <a:srgbClr val="F3F3F3"/>
                      </a:solidFill>
                      <a:prstDash val="solid"/>
                    </a:lnT>
                    <a:lnB w="19050">
                      <a:solidFill>
                        <a:srgbClr val="F3F3F3"/>
                      </a:solidFill>
                      <a:prstDash val="solid"/>
                    </a:lnB>
                    <a:solidFill>
                      <a:srgbClr val="F3F3F3">
                        <a:alpha val="23527"/>
                      </a:srgb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3F3F3"/>
                      </a:solidFill>
                      <a:prstDash val="solid"/>
                    </a:lnL>
                    <a:lnR w="19050">
                      <a:solidFill>
                        <a:srgbClr val="F3F3F3"/>
                      </a:solidFill>
                      <a:prstDash val="solid"/>
                    </a:lnR>
                    <a:lnT w="19050">
                      <a:solidFill>
                        <a:srgbClr val="F3F3F3"/>
                      </a:solidFill>
                      <a:prstDash val="solid"/>
                    </a:lnT>
                    <a:lnB w="19050">
                      <a:solidFill>
                        <a:srgbClr val="F3F3F3"/>
                      </a:solidFill>
                      <a:prstDash val="solid"/>
                    </a:lnB>
                    <a:solidFill>
                      <a:srgbClr val="F3F3F3">
                        <a:alpha val="235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3F3F3"/>
                      </a:solidFill>
                      <a:prstDash val="solid"/>
                    </a:lnL>
                    <a:lnR w="19050">
                      <a:solidFill>
                        <a:srgbClr val="F3F3F3"/>
                      </a:solidFill>
                      <a:prstDash val="solid"/>
                    </a:lnR>
                    <a:lnT w="19050">
                      <a:solidFill>
                        <a:srgbClr val="F3F3F3"/>
                      </a:solidFill>
                      <a:prstDash val="solid"/>
                    </a:lnT>
                    <a:lnB w="19050">
                      <a:solidFill>
                        <a:srgbClr val="F3F3F3"/>
                      </a:solidFill>
                      <a:prstDash val="solid"/>
                    </a:lnB>
                    <a:solidFill>
                      <a:srgbClr val="F3F3F3">
                        <a:alpha val="23527"/>
                      </a:srgb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2400" spc="-1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INITIAL</a:t>
                      </a:r>
                      <a:r>
                        <a:rPr dirty="0" sz="2400" spc="-8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2400" spc="-11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MODEL</a:t>
                      </a:r>
                      <a:r>
                        <a:rPr dirty="0" sz="2400" spc="-3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3F3F3"/>
                          </a:solidFill>
                          <a:latin typeface="Liberation Sans Narrow"/>
                          <a:cs typeface="Liberation Sans Narrow"/>
                        </a:rPr>
                        <a:t>TRAINING</a:t>
                      </a:r>
                      <a:endParaRPr sz="24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B="0" marT="61594">
                    <a:lnL w="19050">
                      <a:solidFill>
                        <a:srgbClr val="F3F3F3"/>
                      </a:solidFill>
                      <a:prstDash val="solid"/>
                    </a:lnL>
                    <a:lnR w="19050">
                      <a:solidFill>
                        <a:srgbClr val="F3F3F3"/>
                      </a:solidFill>
                      <a:prstDash val="solid"/>
                    </a:lnR>
                    <a:lnT w="19050">
                      <a:solidFill>
                        <a:srgbClr val="F3F3F3"/>
                      </a:solidFill>
                      <a:prstDash val="solid"/>
                    </a:lnT>
                    <a:lnB w="19050">
                      <a:solidFill>
                        <a:srgbClr val="F3F3F3"/>
                      </a:solidFill>
                      <a:prstDash val="solid"/>
                    </a:lnB>
                    <a:solidFill>
                      <a:srgbClr val="F3F3F3">
                        <a:alpha val="235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2400" spc="-160" b="1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PROVIDE</a:t>
                      </a:r>
                      <a:r>
                        <a:rPr dirty="0" sz="2400" spc="-165" b="1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VALUES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72390">
                    <a:lnL w="19050">
                      <a:solidFill>
                        <a:srgbClr val="F3F3F3"/>
                      </a:solidFill>
                      <a:prstDash val="solid"/>
                    </a:lnL>
                    <a:lnR w="19050">
                      <a:solidFill>
                        <a:srgbClr val="F3F3F3"/>
                      </a:solidFill>
                      <a:prstDash val="solid"/>
                    </a:lnR>
                    <a:lnT w="19050">
                      <a:solidFill>
                        <a:srgbClr val="F3F3F3"/>
                      </a:solidFill>
                      <a:prstDash val="solid"/>
                    </a:lnT>
                    <a:lnB w="19050">
                      <a:solidFill>
                        <a:srgbClr val="F3F3F3"/>
                      </a:solidFill>
                      <a:prstDash val="solid"/>
                    </a:lnB>
                    <a:solidFill>
                      <a:srgbClr val="F3F3F3">
                        <a:alpha val="23527"/>
                      </a:srgbClr>
                    </a:solidFill>
                  </a:tcPr>
                </a:tc>
              </a:tr>
              <a:tr h="1036319">
                <a:tc>
                  <a:txBody>
                    <a:bodyPr/>
                    <a:lstStyle/>
                    <a:p>
                      <a:pPr algn="ctr" marL="177165" marR="17208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400" spc="-3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Impress</a:t>
                      </a:r>
                      <a:r>
                        <a:rPr dirty="0" sz="1400" spc="-9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8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dirty="0" sz="1400" spc="-7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early</a:t>
                      </a:r>
                      <a:r>
                        <a:rPr dirty="0" sz="1400" spc="-9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4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results</a:t>
                      </a:r>
                      <a:r>
                        <a:rPr dirty="0" sz="1400" spc="-7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400" spc="-8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4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your</a:t>
                      </a:r>
                      <a:r>
                        <a:rPr dirty="0" sz="1400" spc="-7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7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CNN</a:t>
                      </a:r>
                      <a:r>
                        <a:rPr dirty="0" sz="1400" spc="-7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4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model 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trained</a:t>
                      </a:r>
                      <a:r>
                        <a:rPr dirty="0" sz="1400" spc="-9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dirty="0" sz="1400" spc="-8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400" spc="-8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3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subset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400" spc="-8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400" spc="-7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5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MNIST</a:t>
                      </a:r>
                      <a:r>
                        <a:rPr dirty="0" sz="1400" spc="-7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dataset, </a:t>
                      </a:r>
                      <a:r>
                        <a:rPr dirty="0" sz="1400" spc="-5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demonstrating</a:t>
                      </a:r>
                      <a:r>
                        <a:rPr dirty="0" sz="1400" spc="-9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4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its</a:t>
                      </a:r>
                      <a:r>
                        <a:rPr dirty="0" sz="1400" spc="-6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ability</a:t>
                      </a:r>
                      <a:r>
                        <a:rPr dirty="0" sz="1400" spc="-5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to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learn</a:t>
                      </a:r>
                      <a:r>
                        <a:rPr dirty="0" sz="1400" spc="-8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4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make </a:t>
                      </a:r>
                      <a:r>
                        <a:rPr dirty="0" sz="1400" spc="-5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predictions</a:t>
                      </a:r>
                      <a:r>
                        <a:rPr dirty="0" sz="1400" spc="-7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even</a:t>
                      </a:r>
                      <a:r>
                        <a:rPr dirty="0" sz="1400" spc="-8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5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dirty="0" sz="1400" spc="-7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early</a:t>
                      </a:r>
                      <a:r>
                        <a:rPr dirty="0" sz="1400" spc="-6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stages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F3F3F3"/>
                      </a:solidFill>
                      <a:prstDash val="solid"/>
                    </a:lnL>
                    <a:lnR w="19050">
                      <a:solidFill>
                        <a:srgbClr val="F3F3F3"/>
                      </a:solidFill>
                      <a:prstDash val="solid"/>
                    </a:lnR>
                    <a:lnT w="19050">
                      <a:solidFill>
                        <a:srgbClr val="F3F3F3"/>
                      </a:solidFill>
                      <a:prstDash val="solid"/>
                    </a:lnT>
                    <a:lnB w="19050">
                      <a:solidFill>
                        <a:srgbClr val="F3F3F3"/>
                      </a:solidFill>
                      <a:prstDash val="solid"/>
                    </a:lnB>
                    <a:solidFill>
                      <a:srgbClr val="F3F3F3">
                        <a:alpha val="235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8425" marR="89535">
                        <a:lnSpc>
                          <a:spcPct val="100200"/>
                        </a:lnSpc>
                        <a:spcBef>
                          <a:spcPts val="635"/>
                        </a:spcBef>
                      </a:pPr>
                      <a:r>
                        <a:rPr dirty="0" sz="1400" spc="-3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Its</a:t>
                      </a:r>
                      <a:r>
                        <a:rPr dirty="0" sz="1400" spc="-5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3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user-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friendly</a:t>
                      </a:r>
                      <a:r>
                        <a:rPr dirty="0" sz="1400" spc="-7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9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interface,</a:t>
                      </a:r>
                      <a:r>
                        <a:rPr dirty="0" sz="1400" spc="-8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7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scalability,</a:t>
                      </a:r>
                      <a:r>
                        <a:rPr dirty="0" sz="1400" spc="-1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4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400" spc="-5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cost- </a:t>
                      </a:r>
                      <a:r>
                        <a:rPr dirty="0" sz="1400" spc="-7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effectiveness,</a:t>
                      </a:r>
                      <a:r>
                        <a:rPr dirty="0" sz="1400" spc="-9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4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our </a:t>
                      </a:r>
                      <a:r>
                        <a:rPr dirty="0" sz="1400" spc="-3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solution</a:t>
                      </a:r>
                      <a:r>
                        <a:rPr dirty="0" sz="1400" spc="-4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delivers </a:t>
                      </a:r>
                      <a:r>
                        <a:rPr dirty="0" sz="1400" spc="-5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unparalleled</a:t>
                      </a:r>
                      <a:r>
                        <a:rPr dirty="0" sz="1400" spc="-5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value</a:t>
                      </a:r>
                      <a:r>
                        <a:rPr dirty="0" sz="1400" spc="-5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5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dirty="0" sz="1400" spc="-4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5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streamlining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processes </a:t>
                      </a:r>
                      <a:r>
                        <a:rPr dirty="0" sz="1400" spc="-4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400" spc="-7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optimizing</a:t>
                      </a:r>
                      <a:r>
                        <a:rPr dirty="0" sz="1400" spc="-55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3F3F3"/>
                          </a:solidFill>
                          <a:latin typeface="Trebuchet MS"/>
                          <a:cs typeface="Trebuchet MS"/>
                        </a:rPr>
                        <a:t>workflow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F3F3F3"/>
                      </a:solidFill>
                      <a:prstDash val="solid"/>
                    </a:lnL>
                    <a:lnR w="19050">
                      <a:solidFill>
                        <a:srgbClr val="F3F3F3"/>
                      </a:solidFill>
                      <a:prstDash val="solid"/>
                    </a:lnR>
                    <a:lnT w="19050">
                      <a:solidFill>
                        <a:srgbClr val="F3F3F3"/>
                      </a:solidFill>
                      <a:prstDash val="solid"/>
                    </a:lnT>
                    <a:lnB w="19050">
                      <a:solidFill>
                        <a:srgbClr val="F3F3F3"/>
                      </a:solidFill>
                      <a:prstDash val="solid"/>
                    </a:lnB>
                    <a:solidFill>
                      <a:srgbClr val="F3F3F3">
                        <a:alpha val="23527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9603" rIns="0" bIns="0" rtlCol="0" vert="horz">
            <a:spAutoFit/>
          </a:bodyPr>
          <a:lstStyle/>
          <a:p>
            <a:pPr marL="1707514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THE</a:t>
            </a:r>
            <a:r>
              <a:rPr dirty="0" spc="-15"/>
              <a:t> </a:t>
            </a:r>
            <a:r>
              <a:rPr dirty="0"/>
              <a:t>WOW</a:t>
            </a:r>
            <a:r>
              <a:rPr dirty="0" spc="-10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 spc="-105"/>
              <a:t>SOLUTION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939" y="2805683"/>
            <a:ext cx="190500" cy="18897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423160" y="2796920"/>
            <a:ext cx="906780" cy="208279"/>
            <a:chOff x="2423160" y="2796920"/>
            <a:chExt cx="906780" cy="20827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60" y="2805683"/>
              <a:ext cx="188975" cy="1889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9093" y="2796920"/>
              <a:ext cx="209550" cy="20802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5313" y="2796920"/>
              <a:ext cx="209550" cy="20802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1533" y="2796920"/>
              <a:ext cx="208026" cy="208026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4728" y="2805683"/>
            <a:ext cx="188975" cy="18897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59423" y="2805683"/>
            <a:ext cx="190500" cy="188976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6295644" y="2805683"/>
            <a:ext cx="628015" cy="189230"/>
            <a:chOff x="6295644" y="2805683"/>
            <a:chExt cx="628015" cy="18923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5644" y="2805683"/>
              <a:ext cx="190500" cy="18897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3576" y="2805683"/>
              <a:ext cx="188975" cy="18897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3031" y="2805683"/>
              <a:ext cx="190500" cy="188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2845435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MODELLING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585216" y="1295400"/>
            <a:ext cx="4074160" cy="3142615"/>
          </a:xfrm>
          <a:custGeom>
            <a:avLst/>
            <a:gdLst/>
            <a:ahLst/>
            <a:cxnLst/>
            <a:rect l="l" t="t" r="r" b="b"/>
            <a:pathLst>
              <a:path w="4074160" h="3142615">
                <a:moveTo>
                  <a:pt x="4073652" y="0"/>
                </a:moveTo>
                <a:lnTo>
                  <a:pt x="0" y="0"/>
                </a:lnTo>
                <a:lnTo>
                  <a:pt x="0" y="3142488"/>
                </a:lnTo>
                <a:lnTo>
                  <a:pt x="4073652" y="3142488"/>
                </a:lnTo>
                <a:lnTo>
                  <a:pt x="4073652" y="0"/>
                </a:lnTo>
                <a:close/>
              </a:path>
            </a:pathLst>
          </a:custGeom>
          <a:solidFill>
            <a:srgbClr val="0B343C">
              <a:alpha val="5686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01751" y="1358900"/>
            <a:ext cx="3838575" cy="30734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27430">
              <a:lnSpc>
                <a:spcPct val="100000"/>
              </a:lnSpc>
              <a:spcBef>
                <a:spcPts val="105"/>
              </a:spcBef>
            </a:pPr>
            <a:r>
              <a:rPr dirty="0" sz="1700" spc="-280" b="1">
                <a:solidFill>
                  <a:srgbClr val="F3F3F3"/>
                </a:solidFill>
                <a:latin typeface="Trebuchet MS"/>
                <a:cs typeface="Trebuchet MS"/>
              </a:rPr>
              <a:t>1</a:t>
            </a:r>
            <a:r>
              <a:rPr dirty="0" sz="1700" spc="-14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700" spc="-110" b="1">
                <a:solidFill>
                  <a:srgbClr val="F3F3F3"/>
                </a:solidFill>
                <a:latin typeface="Trebuchet MS"/>
                <a:cs typeface="Trebuchet MS"/>
              </a:rPr>
              <a:t>.Data</a:t>
            </a:r>
            <a:r>
              <a:rPr dirty="0" sz="1700" spc="-15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700" spc="-20" b="1">
                <a:solidFill>
                  <a:srgbClr val="F3F3F3"/>
                </a:solidFill>
                <a:latin typeface="Trebuchet MS"/>
                <a:cs typeface="Trebuchet MS"/>
              </a:rPr>
              <a:t>Preparation: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700">
              <a:latin typeface="Trebuchet MS"/>
              <a:cs typeface="Trebuchet MS"/>
            </a:endParaRPr>
          </a:p>
          <a:p>
            <a:pPr marL="301625" indent="-286385">
              <a:lnSpc>
                <a:spcPct val="100000"/>
              </a:lnSpc>
              <a:buFont typeface="Wingdings"/>
              <a:buChar char=""/>
              <a:tabLst>
                <a:tab pos="301625" algn="l"/>
              </a:tabLst>
            </a:pPr>
            <a:r>
              <a:rPr dirty="0" sz="1400" spc="-135" b="1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10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F3F3F3"/>
                </a:solidFill>
                <a:latin typeface="Trebuchet MS"/>
                <a:cs typeface="Trebuchet MS"/>
              </a:rPr>
              <a:t>MNIST</a:t>
            </a:r>
            <a:r>
              <a:rPr dirty="0" sz="1400" spc="-10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dataset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 b="1">
                <a:solidFill>
                  <a:srgbClr val="F3F3F3"/>
                </a:solidFill>
                <a:latin typeface="Trebuchet MS"/>
                <a:cs typeface="Trebuchet MS"/>
              </a:rPr>
              <a:t>consists</a:t>
            </a:r>
            <a:r>
              <a:rPr dirty="0" sz="1400" spc="-9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of</a:t>
            </a:r>
            <a:r>
              <a:rPr dirty="0" sz="1400" spc="-10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grayscale</a:t>
            </a:r>
            <a:r>
              <a:rPr dirty="0" sz="1400" spc="-9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F3F3F3"/>
                </a:solidFill>
                <a:latin typeface="Trebuchet MS"/>
                <a:cs typeface="Trebuchet MS"/>
              </a:rPr>
              <a:t>images</a:t>
            </a:r>
            <a:endParaRPr sz="1400">
              <a:latin typeface="Trebuchet MS"/>
              <a:cs typeface="Trebuchet MS"/>
            </a:endParaRPr>
          </a:p>
          <a:p>
            <a:pPr marL="838200">
              <a:lnSpc>
                <a:spcPct val="100000"/>
              </a:lnSpc>
              <a:spcBef>
                <a:spcPts val="840"/>
              </a:spcBef>
            </a:pP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of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90" b="1">
                <a:solidFill>
                  <a:srgbClr val="F3F3F3"/>
                </a:solidFill>
                <a:latin typeface="Trebuchet MS"/>
                <a:cs typeface="Trebuchet MS"/>
              </a:rPr>
              <a:t>handwritten</a:t>
            </a:r>
            <a:r>
              <a:rPr dirty="0" sz="1400" spc="-10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0" b="1">
                <a:solidFill>
                  <a:srgbClr val="F3F3F3"/>
                </a:solidFill>
                <a:latin typeface="Trebuchet MS"/>
                <a:cs typeface="Trebuchet MS"/>
              </a:rPr>
              <a:t>digits</a:t>
            </a:r>
            <a:r>
              <a:rPr dirty="0" sz="1400" spc="-114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90" b="1">
                <a:solidFill>
                  <a:srgbClr val="F3F3F3"/>
                </a:solidFill>
                <a:latin typeface="Trebuchet MS"/>
                <a:cs typeface="Trebuchet MS"/>
              </a:rPr>
              <a:t>from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F3F3F3"/>
                </a:solidFill>
                <a:latin typeface="Trebuchet MS"/>
                <a:cs typeface="Trebuchet MS"/>
              </a:rPr>
              <a:t>0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 b="1">
                <a:solidFill>
                  <a:srgbClr val="F3F3F3"/>
                </a:solidFill>
                <a:latin typeface="Trebuchet MS"/>
                <a:cs typeface="Trebuchet MS"/>
              </a:rPr>
              <a:t>to</a:t>
            </a:r>
            <a:r>
              <a:rPr dirty="0" sz="1400" spc="-114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F3F3F3"/>
                </a:solidFill>
                <a:latin typeface="Trebuchet MS"/>
                <a:cs typeface="Trebuchet MS"/>
              </a:rPr>
              <a:t>9.</a:t>
            </a:r>
            <a:endParaRPr sz="1400">
              <a:latin typeface="Trebuchet MS"/>
              <a:cs typeface="Trebuchet MS"/>
            </a:endParaRPr>
          </a:p>
          <a:p>
            <a:pPr marL="335280" marR="5080" indent="-323215">
              <a:lnSpc>
                <a:spcPts val="2510"/>
              </a:lnSpc>
              <a:spcBef>
                <a:spcPts val="210"/>
              </a:spcBef>
              <a:buFont typeface="Wingdings"/>
              <a:buChar char=""/>
              <a:tabLst>
                <a:tab pos="434340" algn="l"/>
              </a:tabLst>
            </a:pP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Each</a:t>
            </a:r>
            <a:r>
              <a:rPr dirty="0" sz="14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80" b="1">
                <a:solidFill>
                  <a:srgbClr val="F3F3F3"/>
                </a:solidFill>
                <a:latin typeface="Trebuchet MS"/>
                <a:cs typeface="Trebuchet MS"/>
              </a:rPr>
              <a:t>image</a:t>
            </a:r>
            <a:r>
              <a:rPr dirty="0" sz="14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30" b="1">
                <a:solidFill>
                  <a:srgbClr val="F3F3F3"/>
                </a:solidFill>
                <a:latin typeface="Trebuchet MS"/>
                <a:cs typeface="Trebuchet MS"/>
              </a:rPr>
              <a:t>is</a:t>
            </a:r>
            <a:r>
              <a:rPr dirty="0" sz="1400" spc="-12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50" b="1">
                <a:solidFill>
                  <a:srgbClr val="F3F3F3"/>
                </a:solidFill>
                <a:latin typeface="Trebuchet MS"/>
                <a:cs typeface="Trebuchet MS"/>
              </a:rPr>
              <a:t>28</a:t>
            </a:r>
            <a:r>
              <a:rPr dirty="0" sz="1400" spc="-8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Load</a:t>
            </a:r>
            <a:r>
              <a:rPr dirty="0" sz="1400" spc="-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MNIST</a:t>
            </a:r>
            <a:r>
              <a:rPr dirty="0" sz="1400" spc="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dataset,</a:t>
            </a:r>
            <a:r>
              <a:rPr dirty="0" sz="1400" spc="-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which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	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consists</a:t>
            </a:r>
            <a:r>
              <a:rPr dirty="0" sz="1400" spc="10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of</a:t>
            </a: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grayscale</a:t>
            </a:r>
            <a:r>
              <a:rPr dirty="0" sz="14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images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of</a:t>
            </a:r>
            <a:r>
              <a:rPr dirty="0" sz="14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handwritten</a:t>
            </a:r>
            <a:endParaRPr sz="1400">
              <a:latin typeface="Liberation Sans Narrow"/>
              <a:cs typeface="Liberation Sans Narrow"/>
            </a:endParaRPr>
          </a:p>
          <a:p>
            <a:pPr marL="693420">
              <a:lnSpc>
                <a:spcPct val="100000"/>
              </a:lnSpc>
              <a:spcBef>
                <a:spcPts val="615"/>
              </a:spcBef>
            </a:pP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digits</a:t>
            </a:r>
            <a:r>
              <a:rPr dirty="0" sz="14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and</a:t>
            </a:r>
            <a:r>
              <a:rPr dirty="0" sz="1400" spc="9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their</a:t>
            </a:r>
            <a:r>
              <a:rPr dirty="0" sz="1400" spc="1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corresponding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labels.</a:t>
            </a:r>
            <a:endParaRPr sz="1400">
              <a:latin typeface="Liberation Sans Narrow"/>
              <a:cs typeface="Liberation Sans Narrow"/>
            </a:endParaRPr>
          </a:p>
          <a:p>
            <a:pPr lvl="1" marL="408305" indent="-286385">
              <a:lnSpc>
                <a:spcPct val="100000"/>
              </a:lnSpc>
              <a:spcBef>
                <a:spcPts val="844"/>
              </a:spcBef>
              <a:buFont typeface="Wingdings"/>
              <a:buChar char=""/>
              <a:tabLst>
                <a:tab pos="408305" algn="l"/>
              </a:tabLst>
            </a:pP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Normalize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400" spc="9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pixel</a:t>
            </a:r>
            <a:r>
              <a:rPr dirty="0" sz="14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values</a:t>
            </a:r>
            <a:r>
              <a:rPr dirty="0" sz="14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to</a:t>
            </a:r>
            <a:r>
              <a:rPr dirty="0" sz="14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400" spc="10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range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[0,</a:t>
            </a: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F3F3F3"/>
                </a:solidFill>
                <a:latin typeface="Liberation Sans Narrow"/>
                <a:cs typeface="Liberation Sans Narrow"/>
              </a:rPr>
              <a:t>1].</a:t>
            </a:r>
            <a:endParaRPr sz="1400">
              <a:latin typeface="Liberation Sans Narrow"/>
              <a:cs typeface="Liberation Sans Narrow"/>
            </a:endParaRPr>
          </a:p>
          <a:p>
            <a:pPr marL="1201420" marR="273685" indent="-567690">
              <a:lnSpc>
                <a:spcPts val="2530"/>
              </a:lnSpc>
              <a:spcBef>
                <a:spcPts val="90"/>
              </a:spcBef>
            </a:pP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Reshape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4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input</a:t>
            </a:r>
            <a:r>
              <a:rPr dirty="0" sz="14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data</a:t>
            </a:r>
            <a:r>
              <a:rPr dirty="0" sz="14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to</a:t>
            </a:r>
            <a:r>
              <a:rPr dirty="0" sz="14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have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a</a:t>
            </a:r>
            <a:r>
              <a:rPr dirty="0" sz="14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single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channel.</a:t>
            </a:r>
            <a:r>
              <a:rPr dirty="0" sz="14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35" b="1">
                <a:solidFill>
                  <a:srgbClr val="F3F3F3"/>
                </a:solidFill>
                <a:latin typeface="Trebuchet MS"/>
                <a:cs typeface="Trebuchet MS"/>
              </a:rPr>
              <a:t>x28</a:t>
            </a:r>
            <a:r>
              <a:rPr dirty="0" sz="1400" spc="-5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Trebuchet MS"/>
                <a:cs typeface="Trebuchet MS"/>
              </a:rPr>
              <a:t>pixels.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8591" y="1321308"/>
            <a:ext cx="3143250" cy="3143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2211" y="957072"/>
              <a:ext cx="4239895" cy="3455035"/>
            </a:xfrm>
            <a:custGeom>
              <a:avLst/>
              <a:gdLst/>
              <a:ahLst/>
              <a:cxnLst/>
              <a:rect l="l" t="t" r="r" b="b"/>
              <a:pathLst>
                <a:path w="4239895" h="3455035">
                  <a:moveTo>
                    <a:pt x="4239768" y="0"/>
                  </a:moveTo>
                  <a:lnTo>
                    <a:pt x="0" y="0"/>
                  </a:lnTo>
                  <a:lnTo>
                    <a:pt x="0" y="3454908"/>
                  </a:lnTo>
                  <a:lnTo>
                    <a:pt x="4239768" y="3454908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0B343C">
                <a:alpha val="5686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76350" y="1020826"/>
            <a:ext cx="203009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235">
                <a:latin typeface="Trebuchet MS"/>
                <a:cs typeface="Trebuchet MS"/>
              </a:rPr>
              <a:t>2.</a:t>
            </a:r>
            <a:r>
              <a:rPr dirty="0" sz="1700" spc="-130">
                <a:latin typeface="Trebuchet MS"/>
                <a:cs typeface="Trebuchet MS"/>
              </a:rPr>
              <a:t> </a:t>
            </a:r>
            <a:r>
              <a:rPr dirty="0" sz="1700" spc="-70">
                <a:latin typeface="Trebuchet MS"/>
                <a:cs typeface="Trebuchet MS"/>
              </a:rPr>
              <a:t>Model</a:t>
            </a:r>
            <a:r>
              <a:rPr dirty="0" sz="1700" spc="-110">
                <a:latin typeface="Trebuchet MS"/>
                <a:cs typeface="Trebuchet MS"/>
              </a:rPr>
              <a:t> </a:t>
            </a:r>
            <a:r>
              <a:rPr dirty="0" sz="1700" spc="-120">
                <a:latin typeface="Trebuchet MS"/>
                <a:cs typeface="Trebuchet MS"/>
              </a:rPr>
              <a:t>Architecture</a:t>
            </a:r>
            <a:r>
              <a:rPr dirty="0" sz="1700" spc="-150">
                <a:latin typeface="Trebuchet MS"/>
                <a:cs typeface="Trebuchet MS"/>
              </a:rPr>
              <a:t> </a:t>
            </a:r>
            <a:r>
              <a:rPr dirty="0" sz="1700" spc="-100">
                <a:latin typeface="Trebuchet MS"/>
                <a:cs typeface="Trebuchet MS"/>
              </a:rPr>
              <a:t>: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9435" y="1511124"/>
            <a:ext cx="3795395" cy="2266315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431165" indent="-286385">
              <a:lnSpc>
                <a:spcPct val="100000"/>
              </a:lnSpc>
              <a:spcBef>
                <a:spcPts val="935"/>
              </a:spcBef>
              <a:buFont typeface="Wingdings"/>
              <a:buChar char=""/>
              <a:tabLst>
                <a:tab pos="431165" algn="l"/>
              </a:tabLst>
            </a:pPr>
            <a:r>
              <a:rPr dirty="0" sz="1400" spc="-130" b="1">
                <a:solidFill>
                  <a:srgbClr val="F3F3F3"/>
                </a:solidFill>
                <a:latin typeface="Trebuchet MS"/>
                <a:cs typeface="Trebuchet MS"/>
              </a:rPr>
              <a:t>We</a:t>
            </a:r>
            <a:r>
              <a:rPr dirty="0" sz="1400" spc="-114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design</a:t>
            </a:r>
            <a:r>
              <a:rPr dirty="0" sz="1400" spc="-10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a</a:t>
            </a:r>
            <a:r>
              <a:rPr dirty="0" sz="14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20" b="1">
                <a:solidFill>
                  <a:srgbClr val="F3F3F3"/>
                </a:solidFill>
                <a:latin typeface="Trebuchet MS"/>
                <a:cs typeface="Trebuchet MS"/>
              </a:rPr>
              <a:t>CNN</a:t>
            </a:r>
            <a:r>
              <a:rPr dirty="0" sz="14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90" b="1">
                <a:solidFill>
                  <a:srgbClr val="F3F3F3"/>
                </a:solidFill>
                <a:latin typeface="Trebuchet MS"/>
                <a:cs typeface="Trebuchet MS"/>
              </a:rPr>
              <a:t>architecture</a:t>
            </a:r>
            <a:r>
              <a:rPr dirty="0" sz="14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5" b="1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400" spc="-95" b="1">
                <a:solidFill>
                  <a:srgbClr val="F3F3F3"/>
                </a:solidFill>
                <a:latin typeface="Trebuchet MS"/>
                <a:cs typeface="Trebuchet MS"/>
              </a:rPr>
              <a:t> the</a:t>
            </a:r>
            <a:r>
              <a:rPr dirty="0" sz="14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 b="1">
                <a:solidFill>
                  <a:srgbClr val="F3F3F3"/>
                </a:solidFill>
                <a:latin typeface="Trebuchet MS"/>
                <a:cs typeface="Trebuchet MS"/>
              </a:rPr>
              <a:t>digit</a:t>
            </a:r>
            <a:endParaRPr sz="1400">
              <a:latin typeface="Trebuchet MS"/>
              <a:cs typeface="Trebuchet MS"/>
            </a:endParaRPr>
          </a:p>
          <a:p>
            <a:pPr marL="1350645">
              <a:lnSpc>
                <a:spcPct val="100000"/>
              </a:lnSpc>
              <a:spcBef>
                <a:spcPts val="840"/>
              </a:spcBef>
            </a:pPr>
            <a:r>
              <a:rPr dirty="0" sz="1400" spc="-75" b="1">
                <a:solidFill>
                  <a:srgbClr val="F3F3F3"/>
                </a:solidFill>
                <a:latin typeface="Trebuchet MS"/>
                <a:cs typeface="Trebuchet MS"/>
              </a:rPr>
              <a:t>recognition</a:t>
            </a:r>
            <a:r>
              <a:rPr dirty="0" sz="1400" spc="-4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 b="1">
                <a:solidFill>
                  <a:srgbClr val="F3F3F3"/>
                </a:solidFill>
                <a:latin typeface="Trebuchet MS"/>
                <a:cs typeface="Trebuchet MS"/>
              </a:rPr>
              <a:t>task.</a:t>
            </a:r>
            <a:endParaRPr sz="1400">
              <a:latin typeface="Trebuchet MS"/>
              <a:cs typeface="Trebuchet MS"/>
            </a:endParaRPr>
          </a:p>
          <a:p>
            <a:pPr marL="299085" marR="135890" indent="-287020">
              <a:lnSpc>
                <a:spcPct val="150000"/>
              </a:lnSpc>
              <a:buFont typeface="Wingdings"/>
              <a:buChar char=""/>
              <a:tabLst>
                <a:tab pos="364490" algn="l"/>
              </a:tabLst>
            </a:pPr>
            <a:r>
              <a:rPr dirty="0" sz="1400" spc="-90" b="1">
                <a:solidFill>
                  <a:srgbClr val="F3F3F3"/>
                </a:solidFill>
                <a:latin typeface="Trebuchet MS"/>
                <a:cs typeface="Trebuchet MS"/>
              </a:rPr>
              <a:t>This</a:t>
            </a:r>
            <a:r>
              <a:rPr dirty="0" sz="1400" spc="-70" b="1">
                <a:solidFill>
                  <a:srgbClr val="F3F3F3"/>
                </a:solidFill>
                <a:latin typeface="Trebuchet MS"/>
                <a:cs typeface="Trebuchet MS"/>
              </a:rPr>
              <a:t> typically</a:t>
            </a:r>
            <a:r>
              <a:rPr dirty="0" sz="1400" spc="-9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 b="1">
                <a:solidFill>
                  <a:srgbClr val="F3F3F3"/>
                </a:solidFill>
                <a:latin typeface="Trebuchet MS"/>
                <a:cs typeface="Trebuchet MS"/>
              </a:rPr>
              <a:t>involves</a:t>
            </a:r>
            <a:r>
              <a:rPr dirty="0" sz="1400" spc="-5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stacking</a:t>
            </a:r>
            <a:r>
              <a:rPr dirty="0" sz="1400" spc="-8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F3F3F3"/>
                </a:solidFill>
                <a:latin typeface="Trebuchet MS"/>
                <a:cs typeface="Trebuchet MS"/>
              </a:rPr>
              <a:t>convolutional 	layers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 b="1">
                <a:solidFill>
                  <a:srgbClr val="F3F3F3"/>
                </a:solidFill>
                <a:latin typeface="Trebuchet MS"/>
                <a:cs typeface="Trebuchet MS"/>
              </a:rPr>
              <a:t>followed</a:t>
            </a:r>
            <a:r>
              <a:rPr dirty="0" sz="1400" spc="-75" b="1">
                <a:solidFill>
                  <a:srgbClr val="F3F3F3"/>
                </a:solidFill>
                <a:latin typeface="Trebuchet MS"/>
                <a:cs typeface="Trebuchet MS"/>
              </a:rPr>
              <a:t> by</a:t>
            </a:r>
            <a:r>
              <a:rPr dirty="0" sz="14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pooling</a:t>
            </a:r>
            <a:r>
              <a:rPr dirty="0" sz="1400" spc="-7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F3F3F3"/>
                </a:solidFill>
                <a:latin typeface="Trebuchet MS"/>
                <a:cs typeface="Trebuchet MS"/>
              </a:rPr>
              <a:t>layers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 b="1">
                <a:solidFill>
                  <a:srgbClr val="F3F3F3"/>
                </a:solidFill>
                <a:latin typeface="Trebuchet MS"/>
                <a:cs typeface="Trebuchet MS"/>
              </a:rPr>
              <a:t>to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Trebuchet MS"/>
                <a:cs typeface="Trebuchet MS"/>
              </a:rPr>
              <a:t>extract</a:t>
            </a:r>
            <a:endParaRPr sz="1400">
              <a:latin typeface="Trebuchet MS"/>
              <a:cs typeface="Trebuchet MS"/>
            </a:endParaRPr>
          </a:p>
          <a:p>
            <a:pPr algn="ctr" marL="156845">
              <a:lnSpc>
                <a:spcPct val="100000"/>
              </a:lnSpc>
              <a:spcBef>
                <a:spcPts val="840"/>
              </a:spcBef>
            </a:pPr>
            <a:r>
              <a:rPr dirty="0" sz="1400" spc="-85" b="1">
                <a:solidFill>
                  <a:srgbClr val="F3F3F3"/>
                </a:solidFill>
                <a:latin typeface="Trebuchet MS"/>
                <a:cs typeface="Trebuchet MS"/>
              </a:rPr>
              <a:t>relevant </a:t>
            </a:r>
            <a:r>
              <a:rPr dirty="0" sz="1400" spc="-75" b="1">
                <a:solidFill>
                  <a:srgbClr val="F3F3F3"/>
                </a:solidFill>
                <a:latin typeface="Trebuchet MS"/>
                <a:cs typeface="Trebuchet MS"/>
              </a:rPr>
              <a:t>features</a:t>
            </a:r>
            <a:r>
              <a:rPr dirty="0" sz="1400" spc="-8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90" b="1">
                <a:solidFill>
                  <a:srgbClr val="F3F3F3"/>
                </a:solidFill>
                <a:latin typeface="Trebuchet MS"/>
                <a:cs typeface="Trebuchet MS"/>
              </a:rPr>
              <a:t>from</a:t>
            </a:r>
            <a:r>
              <a:rPr dirty="0" sz="1400" spc="-9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90" b="1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9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85" b="1">
                <a:solidFill>
                  <a:srgbClr val="F3F3F3"/>
                </a:solidFill>
                <a:latin typeface="Trebuchet MS"/>
                <a:cs typeface="Trebuchet MS"/>
              </a:rPr>
              <a:t>images, </a:t>
            </a:r>
            <a:r>
              <a:rPr dirty="0" sz="1400" spc="-70" b="1">
                <a:solidFill>
                  <a:srgbClr val="F3F3F3"/>
                </a:solidFill>
                <a:latin typeface="Trebuchet MS"/>
                <a:cs typeface="Trebuchet MS"/>
              </a:rPr>
              <a:t>flattening</a:t>
            </a:r>
            <a:r>
              <a:rPr dirty="0" sz="1400" spc="-6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endParaRPr sz="1400">
              <a:latin typeface="Trebuchet MS"/>
              <a:cs typeface="Trebuchet MS"/>
            </a:endParaRPr>
          </a:p>
          <a:p>
            <a:pPr algn="ctr" marL="486409" marR="321945">
              <a:lnSpc>
                <a:spcPct val="150000"/>
              </a:lnSpc>
              <a:spcBef>
                <a:spcPts val="5"/>
              </a:spcBef>
            </a:pPr>
            <a:r>
              <a:rPr dirty="0" sz="1400" spc="-95" b="1">
                <a:solidFill>
                  <a:srgbClr val="F3F3F3"/>
                </a:solidFill>
                <a:latin typeface="Trebuchet MS"/>
                <a:cs typeface="Trebuchet MS"/>
              </a:rPr>
              <a:t>output,</a:t>
            </a:r>
            <a:r>
              <a:rPr dirty="0" sz="1400" spc="-14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5" b="1">
                <a:solidFill>
                  <a:srgbClr val="F3F3F3"/>
                </a:solidFill>
                <a:latin typeface="Trebuchet MS"/>
                <a:cs typeface="Trebuchet MS"/>
              </a:rPr>
              <a:t>and</a:t>
            </a:r>
            <a:r>
              <a:rPr dirty="0" sz="14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85" b="1">
                <a:solidFill>
                  <a:srgbClr val="F3F3F3"/>
                </a:solidFill>
                <a:latin typeface="Trebuchet MS"/>
                <a:cs typeface="Trebuchet MS"/>
              </a:rPr>
              <a:t>then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 b="1">
                <a:solidFill>
                  <a:srgbClr val="F3F3F3"/>
                </a:solidFill>
                <a:latin typeface="Trebuchet MS"/>
                <a:cs typeface="Trebuchet MS"/>
              </a:rPr>
              <a:t>passing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it</a:t>
            </a:r>
            <a:r>
              <a:rPr dirty="0" sz="1400" spc="-12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 b="1">
                <a:solidFill>
                  <a:srgbClr val="F3F3F3"/>
                </a:solidFill>
                <a:latin typeface="Trebuchet MS"/>
                <a:cs typeface="Trebuchet MS"/>
              </a:rPr>
              <a:t>through</a:t>
            </a:r>
            <a:r>
              <a:rPr dirty="0" sz="1400" spc="-114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 b="1">
                <a:solidFill>
                  <a:srgbClr val="F3F3F3"/>
                </a:solidFill>
                <a:latin typeface="Trebuchet MS"/>
                <a:cs typeface="Trebuchet MS"/>
              </a:rPr>
              <a:t>fully </a:t>
            </a:r>
            <a:r>
              <a:rPr dirty="0" sz="1400" spc="-90" b="1">
                <a:solidFill>
                  <a:srgbClr val="F3F3F3"/>
                </a:solidFill>
                <a:latin typeface="Trebuchet MS"/>
                <a:cs typeface="Trebuchet MS"/>
              </a:rPr>
              <a:t>connected</a:t>
            </a:r>
            <a:r>
              <a:rPr dirty="0" sz="1400" spc="-8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F3F3F3"/>
                </a:solidFill>
                <a:latin typeface="Trebuchet MS"/>
                <a:cs typeface="Trebuchet MS"/>
              </a:rPr>
              <a:t>layers</a:t>
            </a:r>
            <a:r>
              <a:rPr dirty="0" sz="1400" spc="-10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5" b="1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400" spc="-8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Trebuchet MS"/>
                <a:cs typeface="Trebuchet MS"/>
              </a:rPr>
              <a:t>classification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0476" y="998219"/>
            <a:ext cx="4400550" cy="33703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87452" y="620268"/>
              <a:ext cx="8764905" cy="3770629"/>
            </a:xfrm>
            <a:custGeom>
              <a:avLst/>
              <a:gdLst/>
              <a:ahLst/>
              <a:cxnLst/>
              <a:rect l="l" t="t" r="r" b="b"/>
              <a:pathLst>
                <a:path w="8764905" h="3770629">
                  <a:moveTo>
                    <a:pt x="8764524" y="0"/>
                  </a:moveTo>
                  <a:lnTo>
                    <a:pt x="0" y="0"/>
                  </a:lnTo>
                  <a:lnTo>
                    <a:pt x="0" y="3770376"/>
                  </a:lnTo>
                  <a:lnTo>
                    <a:pt x="8764524" y="3770376"/>
                  </a:lnTo>
                  <a:lnTo>
                    <a:pt x="8764524" y="0"/>
                  </a:lnTo>
                  <a:close/>
                </a:path>
              </a:pathLst>
            </a:custGeom>
            <a:solidFill>
              <a:srgbClr val="0B343C">
                <a:alpha val="5686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265582" y="648487"/>
            <a:ext cx="8572500" cy="368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2545" indent="-8255">
              <a:lnSpc>
                <a:spcPct val="150100"/>
              </a:lnSpc>
              <a:spcBef>
                <a:spcPts val="100"/>
              </a:spcBef>
              <a:buSzPct val="93750"/>
              <a:buAutoNum type="arabicPeriod" startAt="3"/>
              <a:tabLst>
                <a:tab pos="198120" algn="l"/>
              </a:tabLst>
            </a:pPr>
            <a:r>
              <a:rPr dirty="0" sz="1600" spc="-100" b="1">
                <a:solidFill>
                  <a:srgbClr val="F3F3F3"/>
                </a:solidFill>
                <a:latin typeface="Trebuchet MS"/>
                <a:cs typeface="Trebuchet MS"/>
              </a:rPr>
              <a:t>	</a:t>
            </a:r>
            <a:r>
              <a:rPr dirty="0" sz="1600" spc="-100" b="1">
                <a:solidFill>
                  <a:srgbClr val="F3F3F3"/>
                </a:solidFill>
                <a:latin typeface="Trebuchet MS"/>
                <a:cs typeface="Trebuchet MS"/>
              </a:rPr>
              <a:t>Compile</a:t>
            </a:r>
            <a:r>
              <a:rPr dirty="0" sz="1600" spc="-12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0" b="1">
                <a:solidFill>
                  <a:srgbClr val="F3F3F3"/>
                </a:solidFill>
                <a:latin typeface="Trebuchet MS"/>
                <a:cs typeface="Trebuchet MS"/>
              </a:rPr>
              <a:t>Model:</a:t>
            </a:r>
            <a:r>
              <a:rPr dirty="0" sz="1600" spc="229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Once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architecture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3F3F3"/>
                </a:solidFill>
                <a:latin typeface="Trebuchet MS"/>
                <a:cs typeface="Trebuchet MS"/>
              </a:rPr>
              <a:t>is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95">
                <a:solidFill>
                  <a:srgbClr val="F3F3F3"/>
                </a:solidFill>
                <a:latin typeface="Trebuchet MS"/>
                <a:cs typeface="Trebuchet MS"/>
              </a:rPr>
              <a:t>defined,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F3F3F3"/>
                </a:solidFill>
                <a:latin typeface="Trebuchet MS"/>
                <a:cs typeface="Trebuchet MS"/>
              </a:rPr>
              <a:t>we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compile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model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with</a:t>
            </a:r>
            <a:r>
              <a:rPr dirty="0" sz="16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appropriate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3F3F3"/>
                </a:solidFill>
                <a:latin typeface="Trebuchet MS"/>
                <a:cs typeface="Trebuchet MS"/>
              </a:rPr>
              <a:t>loss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function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3F3F3"/>
                </a:solidFill>
                <a:latin typeface="Trebuchet MS"/>
                <a:cs typeface="Trebuchet MS"/>
              </a:rPr>
              <a:t>(usually</a:t>
            </a:r>
            <a:r>
              <a:rPr dirty="0" sz="1600" spc="-3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categorical</a:t>
            </a:r>
            <a:r>
              <a:rPr dirty="0" sz="1600" spc="-30">
                <a:solidFill>
                  <a:srgbClr val="F3F3F3"/>
                </a:solidFill>
                <a:latin typeface="Trebuchet MS"/>
                <a:cs typeface="Trebuchet MS"/>
              </a:rPr>
              <a:t> cross-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entropy</a:t>
            </a:r>
            <a:r>
              <a:rPr dirty="0" sz="1600" spc="-2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600" spc="-5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multi-</a:t>
            </a:r>
            <a:r>
              <a:rPr dirty="0" sz="1600" spc="-35">
                <a:solidFill>
                  <a:srgbClr val="F3F3F3"/>
                </a:solidFill>
                <a:latin typeface="Trebuchet MS"/>
                <a:cs typeface="Trebuchet MS"/>
              </a:rPr>
              <a:t>class</a:t>
            </a:r>
            <a:r>
              <a:rPr dirty="0" sz="1600" spc="-2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classification),</a:t>
            </a:r>
            <a:r>
              <a:rPr dirty="0" sz="1600" spc="-3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optimizer</a:t>
            </a:r>
            <a:r>
              <a:rPr dirty="0" sz="16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(commonly</a:t>
            </a:r>
            <a:r>
              <a:rPr dirty="0" sz="16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3F3F3"/>
                </a:solidFill>
                <a:latin typeface="Trebuchet MS"/>
                <a:cs typeface="Trebuchet MS"/>
              </a:rPr>
              <a:t>Adam), </a:t>
            </a:r>
            <a:r>
              <a:rPr dirty="0" sz="1600" spc="-50">
                <a:solidFill>
                  <a:srgbClr val="F3F3F3"/>
                </a:solidFill>
                <a:latin typeface="Trebuchet MS"/>
                <a:cs typeface="Trebuchet MS"/>
              </a:rPr>
              <a:t>and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 evaluation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metric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3F3F3"/>
                </a:solidFill>
                <a:latin typeface="Trebuchet MS"/>
                <a:cs typeface="Trebuchet MS"/>
              </a:rPr>
              <a:t>(accuracy).</a:t>
            </a:r>
            <a:endParaRPr sz="1600">
              <a:latin typeface="Trebuchet MS"/>
              <a:cs typeface="Trebuchet MS"/>
            </a:endParaRPr>
          </a:p>
          <a:p>
            <a:pPr marL="205740" indent="-193675">
              <a:lnSpc>
                <a:spcPct val="100000"/>
              </a:lnSpc>
              <a:spcBef>
                <a:spcPts val="960"/>
              </a:spcBef>
              <a:buSzPct val="93750"/>
              <a:buAutoNum type="arabicPeriod" startAt="3"/>
              <a:tabLst>
                <a:tab pos="205740" algn="l"/>
              </a:tabLst>
            </a:pPr>
            <a:r>
              <a:rPr dirty="0" sz="1600" spc="-114" b="1">
                <a:solidFill>
                  <a:srgbClr val="F3F3F3"/>
                </a:solidFill>
                <a:latin typeface="Trebuchet MS"/>
                <a:cs typeface="Trebuchet MS"/>
              </a:rPr>
              <a:t>Training:</a:t>
            </a:r>
            <a:r>
              <a:rPr dirty="0" sz="1600" spc="-8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F3F3F3"/>
                </a:solidFill>
                <a:latin typeface="Trebuchet MS"/>
                <a:cs typeface="Trebuchet MS"/>
              </a:rPr>
              <a:t>We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train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model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3F3F3"/>
                </a:solidFill>
                <a:latin typeface="Trebuchet MS"/>
                <a:cs typeface="Trebuchet MS"/>
              </a:rPr>
              <a:t>on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 training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14">
                <a:solidFill>
                  <a:srgbClr val="F3F3F3"/>
                </a:solidFill>
                <a:latin typeface="Trebuchet MS"/>
                <a:cs typeface="Trebuchet MS"/>
              </a:rPr>
              <a:t>data,</a:t>
            </a:r>
            <a:r>
              <a:rPr dirty="0" sz="1600" spc="-5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adjusting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weights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3F3F3"/>
                </a:solidFill>
                <a:latin typeface="Trebuchet MS"/>
                <a:cs typeface="Trebuchet MS"/>
              </a:rPr>
              <a:t>using</a:t>
            </a:r>
            <a:r>
              <a:rPr dirty="0" sz="16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backpropagation</a:t>
            </a:r>
            <a:r>
              <a:rPr dirty="0" sz="1600" spc="-5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3F3F3"/>
                </a:solidFill>
                <a:latin typeface="Trebuchet MS"/>
                <a:cs typeface="Trebuchet MS"/>
              </a:rPr>
              <a:t>and</a:t>
            </a:r>
            <a:endParaRPr sz="1600">
              <a:latin typeface="Trebuchet MS"/>
              <a:cs typeface="Trebuchet MS"/>
            </a:endParaRPr>
          </a:p>
          <a:p>
            <a:pPr marL="12700" marR="54610">
              <a:lnSpc>
                <a:spcPct val="150000"/>
              </a:lnSpc>
            </a:pP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optimization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3F3F3"/>
                </a:solidFill>
                <a:latin typeface="Trebuchet MS"/>
                <a:cs typeface="Trebuchet MS"/>
              </a:rPr>
              <a:t>algorithms</a:t>
            </a:r>
            <a:r>
              <a:rPr dirty="0" sz="16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to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95">
                <a:solidFill>
                  <a:srgbClr val="F3F3F3"/>
                </a:solidFill>
                <a:latin typeface="Trebuchet MS"/>
                <a:cs typeface="Trebuchet MS"/>
              </a:rPr>
              <a:t>minimize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3F3F3"/>
                </a:solidFill>
                <a:latin typeface="Trebuchet MS"/>
                <a:cs typeface="Trebuchet MS"/>
              </a:rPr>
              <a:t>loss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function.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This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3F3F3"/>
                </a:solidFill>
                <a:latin typeface="Trebuchet MS"/>
                <a:cs typeface="Trebuchet MS"/>
              </a:rPr>
              <a:t>step</a:t>
            </a:r>
            <a:r>
              <a:rPr dirty="0" sz="16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3F3F3"/>
                </a:solidFill>
                <a:latin typeface="Trebuchet MS"/>
                <a:cs typeface="Trebuchet MS"/>
              </a:rPr>
              <a:t>involves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iterating</a:t>
            </a:r>
            <a:r>
              <a:rPr dirty="0" sz="16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through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3F3F3"/>
                </a:solidFill>
                <a:latin typeface="Trebuchet MS"/>
                <a:cs typeface="Trebuchet MS"/>
              </a:rPr>
              <a:t>training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data</a:t>
            </a:r>
            <a:r>
              <a:rPr dirty="0" sz="16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multiple </a:t>
            </a:r>
            <a:r>
              <a:rPr dirty="0" sz="1600" spc="-10">
                <a:solidFill>
                  <a:srgbClr val="F3F3F3"/>
                </a:solidFill>
                <a:latin typeface="Trebuchet MS"/>
                <a:cs typeface="Trebuchet MS"/>
              </a:rPr>
              <a:t>epochs.</a:t>
            </a:r>
            <a:endParaRPr sz="1600">
              <a:latin typeface="Trebuchet MS"/>
              <a:cs typeface="Trebuchet MS"/>
            </a:endParaRPr>
          </a:p>
          <a:p>
            <a:pPr marL="12700" marR="5080" indent="-5080">
              <a:lnSpc>
                <a:spcPts val="2880"/>
              </a:lnSpc>
              <a:spcBef>
                <a:spcPts val="259"/>
              </a:spcBef>
              <a:buSzPct val="93750"/>
              <a:buAutoNum type="arabicPeriod" startAt="5"/>
              <a:tabLst>
                <a:tab pos="201295" algn="l"/>
              </a:tabLst>
            </a:pPr>
            <a:r>
              <a:rPr dirty="0" sz="1600" spc="-105" b="1">
                <a:solidFill>
                  <a:srgbClr val="F3F3F3"/>
                </a:solidFill>
                <a:latin typeface="Trebuchet MS"/>
                <a:cs typeface="Trebuchet MS"/>
              </a:rPr>
              <a:t>	</a:t>
            </a:r>
            <a:r>
              <a:rPr dirty="0" sz="1600" spc="-105" b="1">
                <a:solidFill>
                  <a:srgbClr val="F3F3F3"/>
                </a:solidFill>
                <a:latin typeface="Trebuchet MS"/>
                <a:cs typeface="Trebuchet MS"/>
              </a:rPr>
              <a:t>Evaluation: </a:t>
            </a:r>
            <a:r>
              <a:rPr dirty="0" sz="1600" spc="-105">
                <a:solidFill>
                  <a:srgbClr val="F3F3F3"/>
                </a:solidFill>
                <a:latin typeface="Trebuchet MS"/>
                <a:cs typeface="Trebuchet MS"/>
              </a:rPr>
              <a:t>After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training,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F3F3F3"/>
                </a:solidFill>
                <a:latin typeface="Trebuchet MS"/>
                <a:cs typeface="Trebuchet MS"/>
              </a:rPr>
              <a:t>we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evaluate</a:t>
            </a:r>
            <a:r>
              <a:rPr dirty="0" sz="16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the </a:t>
            </a:r>
            <a:r>
              <a:rPr dirty="0" sz="1600" spc="-35">
                <a:solidFill>
                  <a:srgbClr val="F3F3F3"/>
                </a:solidFill>
                <a:latin typeface="Trebuchet MS"/>
                <a:cs typeface="Trebuchet MS"/>
              </a:rPr>
              <a:t>model's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performance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3F3F3"/>
                </a:solidFill>
                <a:latin typeface="Trebuchet MS"/>
                <a:cs typeface="Trebuchet MS"/>
              </a:rPr>
              <a:t>on</a:t>
            </a:r>
            <a:r>
              <a:rPr dirty="0" sz="1600" spc="-10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a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separate</a:t>
            </a:r>
            <a:r>
              <a:rPr dirty="0" sz="1600" spc="-5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test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dataset</a:t>
            </a:r>
            <a:r>
              <a:rPr dirty="0" sz="16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to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3F3F3"/>
                </a:solidFill>
                <a:latin typeface="Trebuchet MS"/>
                <a:cs typeface="Trebuchet MS"/>
              </a:rPr>
              <a:t>assess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its</a:t>
            </a:r>
            <a:r>
              <a:rPr dirty="0" sz="16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accuracy</a:t>
            </a:r>
            <a:r>
              <a:rPr dirty="0" sz="1600" spc="-3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F3F3F3"/>
                </a:solidFill>
                <a:latin typeface="Trebuchet MS"/>
                <a:cs typeface="Trebuchet MS"/>
              </a:rPr>
              <a:t>and</a:t>
            </a:r>
            <a:r>
              <a:rPr dirty="0" sz="16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generalization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3F3F3"/>
                </a:solidFill>
                <a:latin typeface="Trebuchet MS"/>
                <a:cs typeface="Trebuchet MS"/>
              </a:rPr>
              <a:t>ability.</a:t>
            </a:r>
            <a:endParaRPr sz="1600">
              <a:latin typeface="Trebuchet MS"/>
              <a:cs typeface="Trebuchet MS"/>
            </a:endParaRPr>
          </a:p>
          <a:p>
            <a:pPr marL="12700" marR="172720" indent="194310">
              <a:lnSpc>
                <a:spcPts val="2880"/>
              </a:lnSpc>
              <a:buSzPct val="93750"/>
              <a:buAutoNum type="arabicPeriod" startAt="5"/>
              <a:tabLst>
                <a:tab pos="207010" algn="l"/>
              </a:tabLst>
            </a:pPr>
            <a:r>
              <a:rPr dirty="0" sz="1600" spc="-100" b="1">
                <a:solidFill>
                  <a:srgbClr val="F3F3F3"/>
                </a:solidFill>
                <a:latin typeface="Trebuchet MS"/>
                <a:cs typeface="Trebuchet MS"/>
              </a:rPr>
              <a:t>Prediction:</a:t>
            </a:r>
            <a:r>
              <a:rPr dirty="0" sz="1600" spc="-4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Finally,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30">
                <a:solidFill>
                  <a:srgbClr val="F3F3F3"/>
                </a:solidFill>
                <a:latin typeface="Trebuchet MS"/>
                <a:cs typeface="Trebuchet MS"/>
              </a:rPr>
              <a:t>we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can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3F3F3"/>
                </a:solidFill>
                <a:latin typeface="Trebuchet MS"/>
                <a:cs typeface="Trebuchet MS"/>
              </a:rPr>
              <a:t>use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the 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trained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model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to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make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predictions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3F3F3"/>
                </a:solidFill>
                <a:latin typeface="Trebuchet MS"/>
                <a:cs typeface="Trebuchet MS"/>
              </a:rPr>
              <a:t>on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F3F3F3"/>
                </a:solidFill>
                <a:latin typeface="Trebuchet MS"/>
                <a:cs typeface="Trebuchet MS"/>
              </a:rPr>
              <a:t>new,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F3F3F3"/>
                </a:solidFill>
                <a:latin typeface="Trebuchet MS"/>
                <a:cs typeface="Trebuchet MS"/>
              </a:rPr>
              <a:t>unseen</a:t>
            </a:r>
            <a:r>
              <a:rPr dirty="0" sz="16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handwritten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digit</a:t>
            </a:r>
            <a:r>
              <a:rPr dirty="0" sz="1600" spc="-95">
                <a:solidFill>
                  <a:srgbClr val="F3F3F3"/>
                </a:solidFill>
                <a:latin typeface="Trebuchet MS"/>
                <a:cs typeface="Trebuchet MS"/>
              </a:rPr>
              <a:t> images.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14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6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model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predicts</a:t>
            </a:r>
            <a:r>
              <a:rPr dirty="0" sz="16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digit</a:t>
            </a:r>
            <a:r>
              <a:rPr dirty="0" sz="16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represented</a:t>
            </a:r>
            <a:r>
              <a:rPr dirty="0" sz="16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3F3F3"/>
                </a:solidFill>
                <a:latin typeface="Trebuchet MS"/>
                <a:cs typeface="Trebuchet MS"/>
              </a:rPr>
              <a:t>by</a:t>
            </a:r>
            <a:r>
              <a:rPr dirty="0" sz="1600" spc="-85">
                <a:solidFill>
                  <a:srgbClr val="F3F3F3"/>
                </a:solidFill>
                <a:latin typeface="Trebuchet MS"/>
                <a:cs typeface="Trebuchet MS"/>
              </a:rPr>
              <a:t> the</a:t>
            </a:r>
            <a:r>
              <a:rPr dirty="0" sz="16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3F3F3"/>
                </a:solidFill>
                <a:latin typeface="Trebuchet MS"/>
                <a:cs typeface="Trebuchet MS"/>
              </a:rPr>
              <a:t>input</a:t>
            </a:r>
            <a:r>
              <a:rPr dirty="0" sz="1600" spc="-10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3F3F3"/>
                </a:solidFill>
                <a:latin typeface="Trebuchet MS"/>
                <a:cs typeface="Trebuchet MS"/>
              </a:rPr>
              <a:t>image.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644" y="423672"/>
              <a:ext cx="2045970" cy="4330446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4955" y="423672"/>
            <a:ext cx="2045970" cy="433044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6847" y="1690116"/>
            <a:ext cx="1869186" cy="15034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955" y="602030"/>
              <a:ext cx="4693920" cy="4541467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0027" y="797051"/>
            <a:ext cx="4123944" cy="41894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32809" y="188467"/>
            <a:ext cx="19850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FLOW</a:t>
            </a:r>
            <a:r>
              <a:rPr dirty="0" spc="-55"/>
              <a:t> </a:t>
            </a:r>
            <a:r>
              <a:rPr dirty="0" spc="-110"/>
              <a:t>CHART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3571" rIns="0" bIns="0" rtlCol="0" vert="horz">
            <a:spAutoFit/>
          </a:bodyPr>
          <a:lstStyle/>
          <a:p>
            <a:pPr marL="1790064">
              <a:lnSpc>
                <a:spcPct val="100000"/>
              </a:lnSpc>
              <a:spcBef>
                <a:spcPts val="100"/>
              </a:spcBef>
            </a:pPr>
            <a:r>
              <a:rPr dirty="0" spc="-200"/>
              <a:t>CODE</a:t>
            </a:r>
            <a:r>
              <a:rPr dirty="0" spc="-15"/>
              <a:t> </a:t>
            </a:r>
            <a:r>
              <a:rPr dirty="0" spc="-60"/>
              <a:t>IMPLEMENTATION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28194" y="3894582"/>
            <a:ext cx="628650" cy="888365"/>
          </a:xfrm>
          <a:custGeom>
            <a:avLst/>
            <a:gdLst/>
            <a:ahLst/>
            <a:cxnLst/>
            <a:rect l="l" t="t" r="r" b="b"/>
            <a:pathLst>
              <a:path w="628650" h="888364">
                <a:moveTo>
                  <a:pt x="590207" y="812114"/>
                </a:moveTo>
                <a:lnTo>
                  <a:pt x="575376" y="815108"/>
                </a:lnTo>
                <a:lnTo>
                  <a:pt x="563265" y="823272"/>
                </a:lnTo>
                <a:lnTo>
                  <a:pt x="555100" y="835383"/>
                </a:lnTo>
                <a:lnTo>
                  <a:pt x="552107" y="850214"/>
                </a:lnTo>
                <a:lnTo>
                  <a:pt x="555100" y="865045"/>
                </a:lnTo>
                <a:lnTo>
                  <a:pt x="563265" y="877155"/>
                </a:lnTo>
                <a:lnTo>
                  <a:pt x="575376" y="885320"/>
                </a:lnTo>
                <a:lnTo>
                  <a:pt x="590207" y="888314"/>
                </a:lnTo>
                <a:lnTo>
                  <a:pt x="605032" y="885320"/>
                </a:lnTo>
                <a:lnTo>
                  <a:pt x="617143" y="877155"/>
                </a:lnTo>
                <a:lnTo>
                  <a:pt x="625311" y="865045"/>
                </a:lnTo>
                <a:lnTo>
                  <a:pt x="626383" y="859739"/>
                </a:lnTo>
                <a:lnTo>
                  <a:pt x="590207" y="859739"/>
                </a:lnTo>
                <a:lnTo>
                  <a:pt x="590207" y="840689"/>
                </a:lnTo>
                <a:lnTo>
                  <a:pt x="626383" y="840689"/>
                </a:lnTo>
                <a:lnTo>
                  <a:pt x="625311" y="835383"/>
                </a:lnTo>
                <a:lnTo>
                  <a:pt x="617143" y="823272"/>
                </a:lnTo>
                <a:lnTo>
                  <a:pt x="605032" y="815108"/>
                </a:lnTo>
                <a:lnTo>
                  <a:pt x="590207" y="812114"/>
                </a:lnTo>
                <a:close/>
              </a:path>
              <a:path w="628650" h="888364">
                <a:moveTo>
                  <a:pt x="28574" y="74277"/>
                </a:moveTo>
                <a:lnTo>
                  <a:pt x="28574" y="855472"/>
                </a:lnTo>
                <a:lnTo>
                  <a:pt x="32839" y="859739"/>
                </a:lnTo>
                <a:lnTo>
                  <a:pt x="554029" y="859739"/>
                </a:lnTo>
                <a:lnTo>
                  <a:pt x="552107" y="850214"/>
                </a:lnTo>
                <a:lnTo>
                  <a:pt x="47624" y="850214"/>
                </a:lnTo>
                <a:lnTo>
                  <a:pt x="38099" y="840689"/>
                </a:lnTo>
                <a:lnTo>
                  <a:pt x="47624" y="840689"/>
                </a:lnTo>
                <a:lnTo>
                  <a:pt x="47624" y="76200"/>
                </a:lnTo>
                <a:lnTo>
                  <a:pt x="38099" y="76200"/>
                </a:lnTo>
                <a:lnTo>
                  <a:pt x="28574" y="74277"/>
                </a:lnTo>
                <a:close/>
              </a:path>
              <a:path w="628650" h="888364">
                <a:moveTo>
                  <a:pt x="626383" y="840689"/>
                </a:moveTo>
                <a:lnTo>
                  <a:pt x="590207" y="840689"/>
                </a:lnTo>
                <a:lnTo>
                  <a:pt x="590207" y="859739"/>
                </a:lnTo>
                <a:lnTo>
                  <a:pt x="626383" y="859739"/>
                </a:lnTo>
                <a:lnTo>
                  <a:pt x="628307" y="850214"/>
                </a:lnTo>
                <a:lnTo>
                  <a:pt x="626383" y="840689"/>
                </a:lnTo>
                <a:close/>
              </a:path>
              <a:path w="628650" h="888364">
                <a:moveTo>
                  <a:pt x="47624" y="840689"/>
                </a:moveTo>
                <a:lnTo>
                  <a:pt x="38099" y="840689"/>
                </a:lnTo>
                <a:lnTo>
                  <a:pt x="47624" y="850214"/>
                </a:lnTo>
                <a:lnTo>
                  <a:pt x="47624" y="840689"/>
                </a:lnTo>
                <a:close/>
              </a:path>
              <a:path w="628650" h="888364">
                <a:moveTo>
                  <a:pt x="554029" y="840689"/>
                </a:moveTo>
                <a:lnTo>
                  <a:pt x="47624" y="840689"/>
                </a:lnTo>
                <a:lnTo>
                  <a:pt x="47624" y="850214"/>
                </a:lnTo>
                <a:lnTo>
                  <a:pt x="552107" y="850214"/>
                </a:lnTo>
                <a:lnTo>
                  <a:pt x="554029" y="840689"/>
                </a:lnTo>
                <a:close/>
              </a:path>
              <a:path w="628650" h="888364">
                <a:moveTo>
                  <a:pt x="47624" y="38100"/>
                </a:moveTo>
                <a:lnTo>
                  <a:pt x="28574" y="38100"/>
                </a:lnTo>
                <a:lnTo>
                  <a:pt x="28574" y="74277"/>
                </a:lnTo>
                <a:lnTo>
                  <a:pt x="38099" y="76200"/>
                </a:lnTo>
                <a:lnTo>
                  <a:pt x="47624" y="74277"/>
                </a:lnTo>
                <a:lnTo>
                  <a:pt x="47624" y="38100"/>
                </a:lnTo>
                <a:close/>
              </a:path>
              <a:path w="628650" h="888364">
                <a:moveTo>
                  <a:pt x="47624" y="74277"/>
                </a:moveTo>
                <a:lnTo>
                  <a:pt x="38099" y="76200"/>
                </a:lnTo>
                <a:lnTo>
                  <a:pt x="47624" y="76200"/>
                </a:lnTo>
                <a:lnTo>
                  <a:pt x="47624" y="74277"/>
                </a:lnTo>
                <a:close/>
              </a:path>
              <a:path w="628650" h="888364">
                <a:moveTo>
                  <a:pt x="38099" y="0"/>
                </a:moveTo>
                <a:lnTo>
                  <a:pt x="23269" y="2993"/>
                </a:lnTo>
                <a:lnTo>
                  <a:pt x="11159" y="11158"/>
                </a:lnTo>
                <a:lnTo>
                  <a:pt x="2994" y="23268"/>
                </a:lnTo>
                <a:lnTo>
                  <a:pt x="0" y="38100"/>
                </a:lnTo>
                <a:lnTo>
                  <a:pt x="2994" y="52931"/>
                </a:lnTo>
                <a:lnTo>
                  <a:pt x="11159" y="65041"/>
                </a:lnTo>
                <a:lnTo>
                  <a:pt x="23269" y="73206"/>
                </a:lnTo>
                <a:lnTo>
                  <a:pt x="28574" y="74277"/>
                </a:lnTo>
                <a:lnTo>
                  <a:pt x="28574" y="38100"/>
                </a:lnTo>
                <a:lnTo>
                  <a:pt x="76200" y="38100"/>
                </a:lnTo>
                <a:lnTo>
                  <a:pt x="73205" y="23268"/>
                </a:lnTo>
                <a:lnTo>
                  <a:pt x="65040" y="11158"/>
                </a:lnTo>
                <a:lnTo>
                  <a:pt x="52930" y="2993"/>
                </a:lnTo>
                <a:lnTo>
                  <a:pt x="38099" y="0"/>
                </a:lnTo>
                <a:close/>
              </a:path>
              <a:path w="628650" h="888364">
                <a:moveTo>
                  <a:pt x="76200" y="38100"/>
                </a:moveTo>
                <a:lnTo>
                  <a:pt x="47624" y="38100"/>
                </a:lnTo>
                <a:lnTo>
                  <a:pt x="47624" y="74277"/>
                </a:lnTo>
                <a:lnTo>
                  <a:pt x="52930" y="73206"/>
                </a:lnTo>
                <a:lnTo>
                  <a:pt x="65040" y="65041"/>
                </a:lnTo>
                <a:lnTo>
                  <a:pt x="73205" y="52931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172" y="1089660"/>
            <a:ext cx="4230624" cy="334213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680203" y="934974"/>
            <a:ext cx="4375150" cy="3496945"/>
            <a:chOff x="4680203" y="934974"/>
            <a:chExt cx="4375150" cy="3496945"/>
          </a:xfrm>
        </p:grpSpPr>
        <p:sp>
          <p:nvSpPr>
            <p:cNvPr id="7" name="object 7" descr=""/>
            <p:cNvSpPr/>
            <p:nvPr/>
          </p:nvSpPr>
          <p:spPr>
            <a:xfrm>
              <a:off x="8114538" y="934974"/>
              <a:ext cx="941069" cy="843915"/>
            </a:xfrm>
            <a:custGeom>
              <a:avLst/>
              <a:gdLst/>
              <a:ahLst/>
              <a:cxnLst/>
              <a:rect l="l" t="t" r="r" b="b"/>
              <a:pathLst>
                <a:path w="941070" h="843914">
                  <a:moveTo>
                    <a:pt x="893190" y="769632"/>
                  </a:moveTo>
                  <a:lnTo>
                    <a:pt x="887868" y="770703"/>
                  </a:lnTo>
                  <a:lnTo>
                    <a:pt x="875760" y="778859"/>
                  </a:lnTo>
                  <a:lnTo>
                    <a:pt x="867604" y="790967"/>
                  </a:lnTo>
                  <a:lnTo>
                    <a:pt x="864615" y="805814"/>
                  </a:lnTo>
                  <a:lnTo>
                    <a:pt x="867604" y="820662"/>
                  </a:lnTo>
                  <a:lnTo>
                    <a:pt x="875760" y="832770"/>
                  </a:lnTo>
                  <a:lnTo>
                    <a:pt x="887868" y="840926"/>
                  </a:lnTo>
                  <a:lnTo>
                    <a:pt x="902715" y="843914"/>
                  </a:lnTo>
                  <a:lnTo>
                    <a:pt x="917563" y="840926"/>
                  </a:lnTo>
                  <a:lnTo>
                    <a:pt x="929671" y="832770"/>
                  </a:lnTo>
                  <a:lnTo>
                    <a:pt x="937827" y="820662"/>
                  </a:lnTo>
                  <a:lnTo>
                    <a:pt x="940815" y="805814"/>
                  </a:lnTo>
                  <a:lnTo>
                    <a:pt x="893190" y="805814"/>
                  </a:lnTo>
                  <a:lnTo>
                    <a:pt x="893190" y="769632"/>
                  </a:lnTo>
                  <a:close/>
                </a:path>
                <a:path w="941070" h="843914">
                  <a:moveTo>
                    <a:pt x="902715" y="767714"/>
                  </a:moveTo>
                  <a:lnTo>
                    <a:pt x="893190" y="769632"/>
                  </a:lnTo>
                  <a:lnTo>
                    <a:pt x="893190" y="805814"/>
                  </a:lnTo>
                  <a:lnTo>
                    <a:pt x="912240" y="805814"/>
                  </a:lnTo>
                  <a:lnTo>
                    <a:pt x="912240" y="769632"/>
                  </a:lnTo>
                  <a:lnTo>
                    <a:pt x="902715" y="767714"/>
                  </a:lnTo>
                  <a:close/>
                </a:path>
                <a:path w="941070" h="843914">
                  <a:moveTo>
                    <a:pt x="912240" y="769632"/>
                  </a:moveTo>
                  <a:lnTo>
                    <a:pt x="912240" y="805814"/>
                  </a:lnTo>
                  <a:lnTo>
                    <a:pt x="940815" y="805814"/>
                  </a:lnTo>
                  <a:lnTo>
                    <a:pt x="937827" y="790967"/>
                  </a:lnTo>
                  <a:lnTo>
                    <a:pt x="929671" y="778859"/>
                  </a:lnTo>
                  <a:lnTo>
                    <a:pt x="917563" y="770703"/>
                  </a:lnTo>
                  <a:lnTo>
                    <a:pt x="912240" y="769632"/>
                  </a:lnTo>
                  <a:close/>
                </a:path>
                <a:path w="941070" h="843914">
                  <a:moveTo>
                    <a:pt x="893190" y="38100"/>
                  </a:moveTo>
                  <a:lnTo>
                    <a:pt x="893190" y="769632"/>
                  </a:lnTo>
                  <a:lnTo>
                    <a:pt x="902715" y="767714"/>
                  </a:lnTo>
                  <a:lnTo>
                    <a:pt x="912240" y="767714"/>
                  </a:lnTo>
                  <a:lnTo>
                    <a:pt x="912240" y="47625"/>
                  </a:lnTo>
                  <a:lnTo>
                    <a:pt x="902715" y="47625"/>
                  </a:lnTo>
                  <a:lnTo>
                    <a:pt x="893190" y="38100"/>
                  </a:lnTo>
                  <a:close/>
                </a:path>
                <a:path w="941070" h="843914">
                  <a:moveTo>
                    <a:pt x="912240" y="767714"/>
                  </a:moveTo>
                  <a:lnTo>
                    <a:pt x="902715" y="767714"/>
                  </a:lnTo>
                  <a:lnTo>
                    <a:pt x="912240" y="769632"/>
                  </a:lnTo>
                  <a:lnTo>
                    <a:pt x="912240" y="767714"/>
                  </a:lnTo>
                  <a:close/>
                </a:path>
                <a:path w="941070" h="843914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282" y="47625"/>
                  </a:lnTo>
                  <a:lnTo>
                    <a:pt x="38100" y="47625"/>
                  </a:lnTo>
                  <a:lnTo>
                    <a:pt x="38100" y="28575"/>
                  </a:lnTo>
                  <a:lnTo>
                    <a:pt x="74282" y="28575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941070" h="843914">
                  <a:moveTo>
                    <a:pt x="74282" y="28575"/>
                  </a:moveTo>
                  <a:lnTo>
                    <a:pt x="38100" y="28575"/>
                  </a:lnTo>
                  <a:lnTo>
                    <a:pt x="38100" y="47625"/>
                  </a:lnTo>
                  <a:lnTo>
                    <a:pt x="74282" y="47625"/>
                  </a:lnTo>
                  <a:lnTo>
                    <a:pt x="76200" y="38100"/>
                  </a:lnTo>
                  <a:lnTo>
                    <a:pt x="74282" y="28575"/>
                  </a:lnTo>
                  <a:close/>
                </a:path>
                <a:path w="941070" h="843914">
                  <a:moveTo>
                    <a:pt x="907922" y="28575"/>
                  </a:moveTo>
                  <a:lnTo>
                    <a:pt x="74282" y="28575"/>
                  </a:lnTo>
                  <a:lnTo>
                    <a:pt x="76200" y="38100"/>
                  </a:lnTo>
                  <a:lnTo>
                    <a:pt x="74282" y="47625"/>
                  </a:lnTo>
                  <a:lnTo>
                    <a:pt x="893190" y="47625"/>
                  </a:lnTo>
                  <a:lnTo>
                    <a:pt x="893190" y="38100"/>
                  </a:lnTo>
                  <a:lnTo>
                    <a:pt x="912240" y="38100"/>
                  </a:lnTo>
                  <a:lnTo>
                    <a:pt x="912240" y="32892"/>
                  </a:lnTo>
                  <a:lnTo>
                    <a:pt x="907922" y="28575"/>
                  </a:lnTo>
                  <a:close/>
                </a:path>
                <a:path w="941070" h="843914">
                  <a:moveTo>
                    <a:pt x="912240" y="38100"/>
                  </a:moveTo>
                  <a:lnTo>
                    <a:pt x="893190" y="38100"/>
                  </a:lnTo>
                  <a:lnTo>
                    <a:pt x="902715" y="47625"/>
                  </a:lnTo>
                  <a:lnTo>
                    <a:pt x="912240" y="47625"/>
                  </a:lnTo>
                  <a:lnTo>
                    <a:pt x="912240" y="3810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0203" y="1089660"/>
              <a:ext cx="4230624" cy="3342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3571" rIns="0" bIns="0" rtlCol="0" vert="horz">
            <a:spAutoFit/>
          </a:bodyPr>
          <a:lstStyle/>
          <a:p>
            <a:pPr marL="2908935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RESULTS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870966" y="4141470"/>
            <a:ext cx="628650" cy="888365"/>
          </a:xfrm>
          <a:custGeom>
            <a:avLst/>
            <a:gdLst/>
            <a:ahLst/>
            <a:cxnLst/>
            <a:rect l="l" t="t" r="r" b="b"/>
            <a:pathLst>
              <a:path w="628650" h="888364">
                <a:moveTo>
                  <a:pt x="590169" y="812114"/>
                </a:moveTo>
                <a:lnTo>
                  <a:pt x="575375" y="815108"/>
                </a:lnTo>
                <a:lnTo>
                  <a:pt x="563260" y="823272"/>
                </a:lnTo>
                <a:lnTo>
                  <a:pt x="555075" y="835383"/>
                </a:lnTo>
                <a:lnTo>
                  <a:pt x="552069" y="850214"/>
                </a:lnTo>
                <a:lnTo>
                  <a:pt x="555075" y="865045"/>
                </a:lnTo>
                <a:lnTo>
                  <a:pt x="563260" y="877156"/>
                </a:lnTo>
                <a:lnTo>
                  <a:pt x="575375" y="885321"/>
                </a:lnTo>
                <a:lnTo>
                  <a:pt x="590169" y="888315"/>
                </a:lnTo>
                <a:lnTo>
                  <a:pt x="605016" y="885321"/>
                </a:lnTo>
                <a:lnTo>
                  <a:pt x="617124" y="877156"/>
                </a:lnTo>
                <a:lnTo>
                  <a:pt x="625280" y="865045"/>
                </a:lnTo>
                <a:lnTo>
                  <a:pt x="626349" y="859739"/>
                </a:lnTo>
                <a:lnTo>
                  <a:pt x="590169" y="859739"/>
                </a:lnTo>
                <a:lnTo>
                  <a:pt x="590169" y="840689"/>
                </a:lnTo>
                <a:lnTo>
                  <a:pt x="626349" y="840689"/>
                </a:lnTo>
                <a:lnTo>
                  <a:pt x="625280" y="835383"/>
                </a:lnTo>
                <a:lnTo>
                  <a:pt x="617124" y="823272"/>
                </a:lnTo>
                <a:lnTo>
                  <a:pt x="605016" y="815108"/>
                </a:lnTo>
                <a:lnTo>
                  <a:pt x="590169" y="812114"/>
                </a:lnTo>
                <a:close/>
              </a:path>
              <a:path w="628650" h="888364">
                <a:moveTo>
                  <a:pt x="28575" y="74277"/>
                </a:moveTo>
                <a:lnTo>
                  <a:pt x="28575" y="855471"/>
                </a:lnTo>
                <a:lnTo>
                  <a:pt x="32842" y="859739"/>
                </a:lnTo>
                <a:lnTo>
                  <a:pt x="553999" y="859739"/>
                </a:lnTo>
                <a:lnTo>
                  <a:pt x="552069" y="850214"/>
                </a:lnTo>
                <a:lnTo>
                  <a:pt x="47625" y="850214"/>
                </a:lnTo>
                <a:lnTo>
                  <a:pt x="38100" y="840689"/>
                </a:lnTo>
                <a:lnTo>
                  <a:pt x="47625" y="840689"/>
                </a:lnTo>
                <a:lnTo>
                  <a:pt x="47625" y="76199"/>
                </a:lnTo>
                <a:lnTo>
                  <a:pt x="38100" y="76199"/>
                </a:lnTo>
                <a:lnTo>
                  <a:pt x="28575" y="74277"/>
                </a:lnTo>
                <a:close/>
              </a:path>
              <a:path w="628650" h="888364">
                <a:moveTo>
                  <a:pt x="626349" y="840689"/>
                </a:moveTo>
                <a:lnTo>
                  <a:pt x="590169" y="840689"/>
                </a:lnTo>
                <a:lnTo>
                  <a:pt x="590169" y="859739"/>
                </a:lnTo>
                <a:lnTo>
                  <a:pt x="626349" y="859739"/>
                </a:lnTo>
                <a:lnTo>
                  <a:pt x="628269" y="850214"/>
                </a:lnTo>
                <a:lnTo>
                  <a:pt x="626349" y="840689"/>
                </a:lnTo>
                <a:close/>
              </a:path>
              <a:path w="628650" h="888364">
                <a:moveTo>
                  <a:pt x="47625" y="840689"/>
                </a:moveTo>
                <a:lnTo>
                  <a:pt x="38100" y="840689"/>
                </a:lnTo>
                <a:lnTo>
                  <a:pt x="47625" y="850214"/>
                </a:lnTo>
                <a:lnTo>
                  <a:pt x="47625" y="840689"/>
                </a:lnTo>
                <a:close/>
              </a:path>
              <a:path w="628650" h="888364">
                <a:moveTo>
                  <a:pt x="553999" y="840689"/>
                </a:moveTo>
                <a:lnTo>
                  <a:pt x="47625" y="840689"/>
                </a:lnTo>
                <a:lnTo>
                  <a:pt x="47625" y="850214"/>
                </a:lnTo>
                <a:lnTo>
                  <a:pt x="552069" y="850214"/>
                </a:lnTo>
                <a:lnTo>
                  <a:pt x="553999" y="840689"/>
                </a:lnTo>
                <a:close/>
              </a:path>
              <a:path w="628650" h="888364">
                <a:moveTo>
                  <a:pt x="47625" y="38099"/>
                </a:moveTo>
                <a:lnTo>
                  <a:pt x="28575" y="38099"/>
                </a:lnTo>
                <a:lnTo>
                  <a:pt x="28575" y="74277"/>
                </a:lnTo>
                <a:lnTo>
                  <a:pt x="38100" y="76199"/>
                </a:lnTo>
                <a:lnTo>
                  <a:pt x="47624" y="74277"/>
                </a:lnTo>
                <a:lnTo>
                  <a:pt x="47625" y="38099"/>
                </a:lnTo>
                <a:close/>
              </a:path>
              <a:path w="628650" h="888364">
                <a:moveTo>
                  <a:pt x="47625" y="74277"/>
                </a:moveTo>
                <a:lnTo>
                  <a:pt x="38100" y="76199"/>
                </a:lnTo>
                <a:lnTo>
                  <a:pt x="47625" y="76199"/>
                </a:lnTo>
                <a:lnTo>
                  <a:pt x="47625" y="74277"/>
                </a:lnTo>
                <a:close/>
              </a:path>
              <a:path w="628650" h="888364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28575" y="74277"/>
                </a:lnTo>
                <a:lnTo>
                  <a:pt x="28575" y="38099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628650" h="888364">
                <a:moveTo>
                  <a:pt x="76200" y="38099"/>
                </a:moveTo>
                <a:lnTo>
                  <a:pt x="47625" y="38099"/>
                </a:lnTo>
                <a:lnTo>
                  <a:pt x="47625" y="74277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453896" y="785622"/>
            <a:ext cx="6873240" cy="3989070"/>
            <a:chOff x="1453896" y="785622"/>
            <a:chExt cx="6873240" cy="3989070"/>
          </a:xfrm>
        </p:grpSpPr>
        <p:sp>
          <p:nvSpPr>
            <p:cNvPr id="5" name="object 5" descr=""/>
            <p:cNvSpPr/>
            <p:nvPr/>
          </p:nvSpPr>
          <p:spPr>
            <a:xfrm>
              <a:off x="7386066" y="785622"/>
              <a:ext cx="941069" cy="843915"/>
            </a:xfrm>
            <a:custGeom>
              <a:avLst/>
              <a:gdLst/>
              <a:ahLst/>
              <a:cxnLst/>
              <a:rect l="l" t="t" r="r" b="b"/>
              <a:pathLst>
                <a:path w="941070" h="843914">
                  <a:moveTo>
                    <a:pt x="893190" y="769632"/>
                  </a:moveTo>
                  <a:lnTo>
                    <a:pt x="887868" y="770703"/>
                  </a:lnTo>
                  <a:lnTo>
                    <a:pt x="875760" y="778859"/>
                  </a:lnTo>
                  <a:lnTo>
                    <a:pt x="867604" y="790967"/>
                  </a:lnTo>
                  <a:lnTo>
                    <a:pt x="864615" y="805814"/>
                  </a:lnTo>
                  <a:lnTo>
                    <a:pt x="867604" y="820662"/>
                  </a:lnTo>
                  <a:lnTo>
                    <a:pt x="875760" y="832770"/>
                  </a:lnTo>
                  <a:lnTo>
                    <a:pt x="887868" y="840926"/>
                  </a:lnTo>
                  <a:lnTo>
                    <a:pt x="902715" y="843914"/>
                  </a:lnTo>
                  <a:lnTo>
                    <a:pt x="917563" y="840926"/>
                  </a:lnTo>
                  <a:lnTo>
                    <a:pt x="929671" y="832770"/>
                  </a:lnTo>
                  <a:lnTo>
                    <a:pt x="937827" y="820662"/>
                  </a:lnTo>
                  <a:lnTo>
                    <a:pt x="940815" y="805814"/>
                  </a:lnTo>
                  <a:lnTo>
                    <a:pt x="893190" y="805814"/>
                  </a:lnTo>
                  <a:lnTo>
                    <a:pt x="893190" y="769632"/>
                  </a:lnTo>
                  <a:close/>
                </a:path>
                <a:path w="941070" h="843914">
                  <a:moveTo>
                    <a:pt x="902715" y="767714"/>
                  </a:moveTo>
                  <a:lnTo>
                    <a:pt x="893190" y="769632"/>
                  </a:lnTo>
                  <a:lnTo>
                    <a:pt x="893190" y="805814"/>
                  </a:lnTo>
                  <a:lnTo>
                    <a:pt x="912240" y="805814"/>
                  </a:lnTo>
                  <a:lnTo>
                    <a:pt x="912240" y="769632"/>
                  </a:lnTo>
                  <a:lnTo>
                    <a:pt x="902715" y="767714"/>
                  </a:lnTo>
                  <a:close/>
                </a:path>
                <a:path w="941070" h="843914">
                  <a:moveTo>
                    <a:pt x="912240" y="769632"/>
                  </a:moveTo>
                  <a:lnTo>
                    <a:pt x="912240" y="805814"/>
                  </a:lnTo>
                  <a:lnTo>
                    <a:pt x="940815" y="805814"/>
                  </a:lnTo>
                  <a:lnTo>
                    <a:pt x="937827" y="790967"/>
                  </a:lnTo>
                  <a:lnTo>
                    <a:pt x="929671" y="778859"/>
                  </a:lnTo>
                  <a:lnTo>
                    <a:pt x="917563" y="770703"/>
                  </a:lnTo>
                  <a:lnTo>
                    <a:pt x="912240" y="769632"/>
                  </a:lnTo>
                  <a:close/>
                </a:path>
                <a:path w="941070" h="843914">
                  <a:moveTo>
                    <a:pt x="893190" y="38100"/>
                  </a:moveTo>
                  <a:lnTo>
                    <a:pt x="893190" y="769632"/>
                  </a:lnTo>
                  <a:lnTo>
                    <a:pt x="902715" y="767714"/>
                  </a:lnTo>
                  <a:lnTo>
                    <a:pt x="912240" y="767714"/>
                  </a:lnTo>
                  <a:lnTo>
                    <a:pt x="912240" y="47625"/>
                  </a:lnTo>
                  <a:lnTo>
                    <a:pt x="902715" y="47625"/>
                  </a:lnTo>
                  <a:lnTo>
                    <a:pt x="893190" y="38100"/>
                  </a:lnTo>
                  <a:close/>
                </a:path>
                <a:path w="941070" h="843914">
                  <a:moveTo>
                    <a:pt x="912240" y="767714"/>
                  </a:moveTo>
                  <a:lnTo>
                    <a:pt x="902715" y="767714"/>
                  </a:lnTo>
                  <a:lnTo>
                    <a:pt x="912240" y="769632"/>
                  </a:lnTo>
                  <a:lnTo>
                    <a:pt x="912240" y="767714"/>
                  </a:lnTo>
                  <a:close/>
                </a:path>
                <a:path w="941070" h="843914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282" y="47625"/>
                  </a:lnTo>
                  <a:lnTo>
                    <a:pt x="38100" y="47625"/>
                  </a:lnTo>
                  <a:lnTo>
                    <a:pt x="38100" y="28575"/>
                  </a:lnTo>
                  <a:lnTo>
                    <a:pt x="74282" y="28575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941070" h="843914">
                  <a:moveTo>
                    <a:pt x="74282" y="28575"/>
                  </a:moveTo>
                  <a:lnTo>
                    <a:pt x="38100" y="28575"/>
                  </a:lnTo>
                  <a:lnTo>
                    <a:pt x="38100" y="47625"/>
                  </a:lnTo>
                  <a:lnTo>
                    <a:pt x="74282" y="47625"/>
                  </a:lnTo>
                  <a:lnTo>
                    <a:pt x="76200" y="38100"/>
                  </a:lnTo>
                  <a:lnTo>
                    <a:pt x="74282" y="28575"/>
                  </a:lnTo>
                  <a:close/>
                </a:path>
                <a:path w="941070" h="843914">
                  <a:moveTo>
                    <a:pt x="907923" y="28575"/>
                  </a:moveTo>
                  <a:lnTo>
                    <a:pt x="74282" y="28575"/>
                  </a:lnTo>
                  <a:lnTo>
                    <a:pt x="76200" y="38100"/>
                  </a:lnTo>
                  <a:lnTo>
                    <a:pt x="74282" y="47625"/>
                  </a:lnTo>
                  <a:lnTo>
                    <a:pt x="893190" y="47625"/>
                  </a:lnTo>
                  <a:lnTo>
                    <a:pt x="893190" y="38100"/>
                  </a:lnTo>
                  <a:lnTo>
                    <a:pt x="912240" y="38100"/>
                  </a:lnTo>
                  <a:lnTo>
                    <a:pt x="912240" y="32892"/>
                  </a:lnTo>
                  <a:lnTo>
                    <a:pt x="907923" y="28575"/>
                  </a:lnTo>
                  <a:close/>
                </a:path>
                <a:path w="941070" h="843914">
                  <a:moveTo>
                    <a:pt x="912240" y="38100"/>
                  </a:moveTo>
                  <a:lnTo>
                    <a:pt x="893190" y="38100"/>
                  </a:lnTo>
                  <a:lnTo>
                    <a:pt x="902715" y="47625"/>
                  </a:lnTo>
                  <a:lnTo>
                    <a:pt x="912240" y="47625"/>
                  </a:lnTo>
                  <a:lnTo>
                    <a:pt x="912240" y="3810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896" y="964692"/>
              <a:ext cx="6452615" cy="38100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226558" y="2762250"/>
              <a:ext cx="2464435" cy="1559560"/>
            </a:xfrm>
            <a:custGeom>
              <a:avLst/>
              <a:gdLst/>
              <a:ahLst/>
              <a:cxnLst/>
              <a:rect l="l" t="t" r="r" b="b"/>
              <a:pathLst>
                <a:path w="2464434" h="1559560">
                  <a:moveTo>
                    <a:pt x="2204466" y="0"/>
                  </a:moveTo>
                  <a:lnTo>
                    <a:pt x="259841" y="0"/>
                  </a:lnTo>
                  <a:lnTo>
                    <a:pt x="213134" y="4186"/>
                  </a:lnTo>
                  <a:lnTo>
                    <a:pt x="169173" y="16256"/>
                  </a:lnTo>
                  <a:lnTo>
                    <a:pt x="128693" y="35475"/>
                  </a:lnTo>
                  <a:lnTo>
                    <a:pt x="92427" y="61110"/>
                  </a:lnTo>
                  <a:lnTo>
                    <a:pt x="61110" y="92427"/>
                  </a:lnTo>
                  <a:lnTo>
                    <a:pt x="35475" y="128693"/>
                  </a:lnTo>
                  <a:lnTo>
                    <a:pt x="16255" y="169173"/>
                  </a:lnTo>
                  <a:lnTo>
                    <a:pt x="4186" y="213134"/>
                  </a:lnTo>
                  <a:lnTo>
                    <a:pt x="0" y="259842"/>
                  </a:lnTo>
                  <a:lnTo>
                    <a:pt x="0" y="1299210"/>
                  </a:lnTo>
                  <a:lnTo>
                    <a:pt x="4186" y="1345917"/>
                  </a:lnTo>
                  <a:lnTo>
                    <a:pt x="16255" y="1389878"/>
                  </a:lnTo>
                  <a:lnTo>
                    <a:pt x="35475" y="1430358"/>
                  </a:lnTo>
                  <a:lnTo>
                    <a:pt x="61110" y="1466624"/>
                  </a:lnTo>
                  <a:lnTo>
                    <a:pt x="92427" y="1497941"/>
                  </a:lnTo>
                  <a:lnTo>
                    <a:pt x="128693" y="1523576"/>
                  </a:lnTo>
                  <a:lnTo>
                    <a:pt x="169173" y="1542796"/>
                  </a:lnTo>
                  <a:lnTo>
                    <a:pt x="213134" y="1554865"/>
                  </a:lnTo>
                  <a:lnTo>
                    <a:pt x="259841" y="1559052"/>
                  </a:lnTo>
                  <a:lnTo>
                    <a:pt x="2204466" y="1559052"/>
                  </a:lnTo>
                  <a:lnTo>
                    <a:pt x="2251173" y="1554865"/>
                  </a:lnTo>
                  <a:lnTo>
                    <a:pt x="2295134" y="1542796"/>
                  </a:lnTo>
                  <a:lnTo>
                    <a:pt x="2335614" y="1523576"/>
                  </a:lnTo>
                  <a:lnTo>
                    <a:pt x="2371880" y="1497941"/>
                  </a:lnTo>
                  <a:lnTo>
                    <a:pt x="2403197" y="1466624"/>
                  </a:lnTo>
                  <a:lnTo>
                    <a:pt x="2428832" y="1430358"/>
                  </a:lnTo>
                  <a:lnTo>
                    <a:pt x="2448052" y="1389878"/>
                  </a:lnTo>
                  <a:lnTo>
                    <a:pt x="2460121" y="1345917"/>
                  </a:lnTo>
                  <a:lnTo>
                    <a:pt x="2464308" y="1299210"/>
                  </a:lnTo>
                  <a:lnTo>
                    <a:pt x="2464308" y="259842"/>
                  </a:lnTo>
                  <a:lnTo>
                    <a:pt x="2460121" y="213134"/>
                  </a:lnTo>
                  <a:lnTo>
                    <a:pt x="2448051" y="169173"/>
                  </a:lnTo>
                  <a:lnTo>
                    <a:pt x="2428832" y="128693"/>
                  </a:lnTo>
                  <a:lnTo>
                    <a:pt x="2403197" y="92427"/>
                  </a:lnTo>
                  <a:lnTo>
                    <a:pt x="2371880" y="61110"/>
                  </a:lnTo>
                  <a:lnTo>
                    <a:pt x="2335614" y="35475"/>
                  </a:lnTo>
                  <a:lnTo>
                    <a:pt x="2295134" y="16256"/>
                  </a:lnTo>
                  <a:lnTo>
                    <a:pt x="2251173" y="4186"/>
                  </a:lnTo>
                  <a:lnTo>
                    <a:pt x="2204466" y="0"/>
                  </a:lnTo>
                  <a:close/>
                </a:path>
              </a:pathLst>
            </a:custGeom>
            <a:solidFill>
              <a:srgbClr val="0B34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226558" y="2762250"/>
              <a:ext cx="2464435" cy="1559560"/>
            </a:xfrm>
            <a:custGeom>
              <a:avLst/>
              <a:gdLst/>
              <a:ahLst/>
              <a:cxnLst/>
              <a:rect l="l" t="t" r="r" b="b"/>
              <a:pathLst>
                <a:path w="2464434" h="1559560">
                  <a:moveTo>
                    <a:pt x="0" y="259842"/>
                  </a:moveTo>
                  <a:lnTo>
                    <a:pt x="4186" y="213134"/>
                  </a:lnTo>
                  <a:lnTo>
                    <a:pt x="16255" y="169173"/>
                  </a:lnTo>
                  <a:lnTo>
                    <a:pt x="35475" y="128693"/>
                  </a:lnTo>
                  <a:lnTo>
                    <a:pt x="61110" y="92427"/>
                  </a:lnTo>
                  <a:lnTo>
                    <a:pt x="92427" y="61110"/>
                  </a:lnTo>
                  <a:lnTo>
                    <a:pt x="128693" y="35475"/>
                  </a:lnTo>
                  <a:lnTo>
                    <a:pt x="169173" y="16256"/>
                  </a:lnTo>
                  <a:lnTo>
                    <a:pt x="213134" y="4186"/>
                  </a:lnTo>
                  <a:lnTo>
                    <a:pt x="259841" y="0"/>
                  </a:lnTo>
                  <a:lnTo>
                    <a:pt x="2204466" y="0"/>
                  </a:lnTo>
                  <a:lnTo>
                    <a:pt x="2251173" y="4186"/>
                  </a:lnTo>
                  <a:lnTo>
                    <a:pt x="2295134" y="16256"/>
                  </a:lnTo>
                  <a:lnTo>
                    <a:pt x="2335614" y="35475"/>
                  </a:lnTo>
                  <a:lnTo>
                    <a:pt x="2371880" y="61110"/>
                  </a:lnTo>
                  <a:lnTo>
                    <a:pt x="2403197" y="92427"/>
                  </a:lnTo>
                  <a:lnTo>
                    <a:pt x="2428832" y="128693"/>
                  </a:lnTo>
                  <a:lnTo>
                    <a:pt x="2448051" y="169173"/>
                  </a:lnTo>
                  <a:lnTo>
                    <a:pt x="2460121" y="213134"/>
                  </a:lnTo>
                  <a:lnTo>
                    <a:pt x="2464308" y="259842"/>
                  </a:lnTo>
                  <a:lnTo>
                    <a:pt x="2464308" y="1299210"/>
                  </a:lnTo>
                  <a:lnTo>
                    <a:pt x="2460121" y="1345917"/>
                  </a:lnTo>
                  <a:lnTo>
                    <a:pt x="2448052" y="1389878"/>
                  </a:lnTo>
                  <a:lnTo>
                    <a:pt x="2428832" y="1430358"/>
                  </a:lnTo>
                  <a:lnTo>
                    <a:pt x="2403197" y="1466624"/>
                  </a:lnTo>
                  <a:lnTo>
                    <a:pt x="2371880" y="1497941"/>
                  </a:lnTo>
                  <a:lnTo>
                    <a:pt x="2335614" y="1523576"/>
                  </a:lnTo>
                  <a:lnTo>
                    <a:pt x="2295134" y="1542796"/>
                  </a:lnTo>
                  <a:lnTo>
                    <a:pt x="2251173" y="1554865"/>
                  </a:lnTo>
                  <a:lnTo>
                    <a:pt x="2204466" y="1559052"/>
                  </a:lnTo>
                  <a:lnTo>
                    <a:pt x="259841" y="1559052"/>
                  </a:lnTo>
                  <a:lnTo>
                    <a:pt x="213134" y="1554865"/>
                  </a:lnTo>
                  <a:lnTo>
                    <a:pt x="169173" y="1542796"/>
                  </a:lnTo>
                  <a:lnTo>
                    <a:pt x="128693" y="1523576"/>
                  </a:lnTo>
                  <a:lnTo>
                    <a:pt x="92427" y="1497941"/>
                  </a:lnTo>
                  <a:lnTo>
                    <a:pt x="61110" y="1466624"/>
                  </a:lnTo>
                  <a:lnTo>
                    <a:pt x="35475" y="1430358"/>
                  </a:lnTo>
                  <a:lnTo>
                    <a:pt x="16255" y="1389878"/>
                  </a:lnTo>
                  <a:lnTo>
                    <a:pt x="4186" y="1345917"/>
                  </a:lnTo>
                  <a:lnTo>
                    <a:pt x="0" y="1299210"/>
                  </a:lnTo>
                  <a:lnTo>
                    <a:pt x="0" y="259842"/>
                  </a:lnTo>
                  <a:close/>
                </a:path>
              </a:pathLst>
            </a:custGeom>
            <a:ln w="25400">
              <a:solidFill>
                <a:srgbClr val="0210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529453" y="3082395"/>
            <a:ext cx="1857375" cy="84836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175"/>
              </a:spcBef>
            </a:pPr>
            <a:r>
              <a:rPr dirty="0" sz="1800" spc="-175" b="1">
                <a:solidFill>
                  <a:srgbClr val="F3F3F3"/>
                </a:solidFill>
                <a:latin typeface="Trebuchet MS"/>
                <a:cs typeface="Trebuchet MS"/>
              </a:rPr>
              <a:t>TRUE</a:t>
            </a:r>
            <a:r>
              <a:rPr dirty="0" sz="1800" spc="-12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800" spc="-155" b="1">
                <a:solidFill>
                  <a:srgbClr val="F3F3F3"/>
                </a:solidFill>
                <a:latin typeface="Trebuchet MS"/>
                <a:cs typeface="Trebuchet MS"/>
              </a:rPr>
              <a:t>LABEL</a:t>
            </a:r>
            <a:r>
              <a:rPr dirty="0" sz="1800" spc="-14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F3F3F3"/>
                </a:solidFill>
                <a:latin typeface="Trebuchet MS"/>
                <a:cs typeface="Trebuchet MS"/>
              </a:rPr>
              <a:t>:0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dirty="0" sz="1800" spc="-130" b="1">
                <a:solidFill>
                  <a:srgbClr val="F3F3F3"/>
                </a:solidFill>
                <a:latin typeface="Trebuchet MS"/>
                <a:cs typeface="Trebuchet MS"/>
              </a:rPr>
              <a:t>PREDICTED</a:t>
            </a:r>
            <a:r>
              <a:rPr dirty="0" sz="1800" spc="-12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800" spc="-130" b="1">
                <a:solidFill>
                  <a:srgbClr val="F3F3F3"/>
                </a:solidFill>
                <a:latin typeface="Trebuchet MS"/>
                <a:cs typeface="Trebuchet MS"/>
              </a:rPr>
              <a:t>LABEL:0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5"/>
              <a:t>RESULTS</a:t>
            </a:r>
            <a:r>
              <a:rPr dirty="0" spc="-25"/>
              <a:t> </a:t>
            </a:r>
            <a:r>
              <a:rPr dirty="0" spc="-65"/>
              <a:t>(CONTD)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870966" y="4141470"/>
            <a:ext cx="628650" cy="888365"/>
          </a:xfrm>
          <a:custGeom>
            <a:avLst/>
            <a:gdLst/>
            <a:ahLst/>
            <a:cxnLst/>
            <a:rect l="l" t="t" r="r" b="b"/>
            <a:pathLst>
              <a:path w="628650" h="888364">
                <a:moveTo>
                  <a:pt x="590169" y="812114"/>
                </a:moveTo>
                <a:lnTo>
                  <a:pt x="575375" y="815108"/>
                </a:lnTo>
                <a:lnTo>
                  <a:pt x="563260" y="823272"/>
                </a:lnTo>
                <a:lnTo>
                  <a:pt x="555075" y="835383"/>
                </a:lnTo>
                <a:lnTo>
                  <a:pt x="552069" y="850214"/>
                </a:lnTo>
                <a:lnTo>
                  <a:pt x="555075" y="865045"/>
                </a:lnTo>
                <a:lnTo>
                  <a:pt x="563260" y="877156"/>
                </a:lnTo>
                <a:lnTo>
                  <a:pt x="575375" y="885321"/>
                </a:lnTo>
                <a:lnTo>
                  <a:pt x="590169" y="888315"/>
                </a:lnTo>
                <a:lnTo>
                  <a:pt x="605016" y="885321"/>
                </a:lnTo>
                <a:lnTo>
                  <a:pt x="617124" y="877156"/>
                </a:lnTo>
                <a:lnTo>
                  <a:pt x="625280" y="865045"/>
                </a:lnTo>
                <a:lnTo>
                  <a:pt x="626349" y="859739"/>
                </a:lnTo>
                <a:lnTo>
                  <a:pt x="590169" y="859739"/>
                </a:lnTo>
                <a:lnTo>
                  <a:pt x="590169" y="840689"/>
                </a:lnTo>
                <a:lnTo>
                  <a:pt x="626349" y="840689"/>
                </a:lnTo>
                <a:lnTo>
                  <a:pt x="625280" y="835383"/>
                </a:lnTo>
                <a:lnTo>
                  <a:pt x="617124" y="823272"/>
                </a:lnTo>
                <a:lnTo>
                  <a:pt x="605016" y="815108"/>
                </a:lnTo>
                <a:lnTo>
                  <a:pt x="590169" y="812114"/>
                </a:lnTo>
                <a:close/>
              </a:path>
              <a:path w="628650" h="888364">
                <a:moveTo>
                  <a:pt x="28575" y="74277"/>
                </a:moveTo>
                <a:lnTo>
                  <a:pt x="28575" y="855471"/>
                </a:lnTo>
                <a:lnTo>
                  <a:pt x="32842" y="859739"/>
                </a:lnTo>
                <a:lnTo>
                  <a:pt x="553999" y="859739"/>
                </a:lnTo>
                <a:lnTo>
                  <a:pt x="552069" y="850214"/>
                </a:lnTo>
                <a:lnTo>
                  <a:pt x="47625" y="850214"/>
                </a:lnTo>
                <a:lnTo>
                  <a:pt x="38100" y="840689"/>
                </a:lnTo>
                <a:lnTo>
                  <a:pt x="47625" y="840689"/>
                </a:lnTo>
                <a:lnTo>
                  <a:pt x="47625" y="76199"/>
                </a:lnTo>
                <a:lnTo>
                  <a:pt x="38100" y="76199"/>
                </a:lnTo>
                <a:lnTo>
                  <a:pt x="28575" y="74277"/>
                </a:lnTo>
                <a:close/>
              </a:path>
              <a:path w="628650" h="888364">
                <a:moveTo>
                  <a:pt x="626349" y="840689"/>
                </a:moveTo>
                <a:lnTo>
                  <a:pt x="590169" y="840689"/>
                </a:lnTo>
                <a:lnTo>
                  <a:pt x="590169" y="859739"/>
                </a:lnTo>
                <a:lnTo>
                  <a:pt x="626349" y="859739"/>
                </a:lnTo>
                <a:lnTo>
                  <a:pt x="628269" y="850214"/>
                </a:lnTo>
                <a:lnTo>
                  <a:pt x="626349" y="840689"/>
                </a:lnTo>
                <a:close/>
              </a:path>
              <a:path w="628650" h="888364">
                <a:moveTo>
                  <a:pt x="47625" y="840689"/>
                </a:moveTo>
                <a:lnTo>
                  <a:pt x="38100" y="840689"/>
                </a:lnTo>
                <a:lnTo>
                  <a:pt x="47625" y="850214"/>
                </a:lnTo>
                <a:lnTo>
                  <a:pt x="47625" y="840689"/>
                </a:lnTo>
                <a:close/>
              </a:path>
              <a:path w="628650" h="888364">
                <a:moveTo>
                  <a:pt x="553999" y="840689"/>
                </a:moveTo>
                <a:lnTo>
                  <a:pt x="47625" y="840689"/>
                </a:lnTo>
                <a:lnTo>
                  <a:pt x="47625" y="850214"/>
                </a:lnTo>
                <a:lnTo>
                  <a:pt x="552069" y="850214"/>
                </a:lnTo>
                <a:lnTo>
                  <a:pt x="553999" y="840689"/>
                </a:lnTo>
                <a:close/>
              </a:path>
              <a:path w="628650" h="888364">
                <a:moveTo>
                  <a:pt x="47625" y="38099"/>
                </a:moveTo>
                <a:lnTo>
                  <a:pt x="28575" y="38099"/>
                </a:lnTo>
                <a:lnTo>
                  <a:pt x="28575" y="74277"/>
                </a:lnTo>
                <a:lnTo>
                  <a:pt x="38100" y="76199"/>
                </a:lnTo>
                <a:lnTo>
                  <a:pt x="47624" y="74277"/>
                </a:lnTo>
                <a:lnTo>
                  <a:pt x="47625" y="38099"/>
                </a:lnTo>
                <a:close/>
              </a:path>
              <a:path w="628650" h="888364">
                <a:moveTo>
                  <a:pt x="47625" y="74277"/>
                </a:moveTo>
                <a:lnTo>
                  <a:pt x="38100" y="76199"/>
                </a:lnTo>
                <a:lnTo>
                  <a:pt x="47625" y="76199"/>
                </a:lnTo>
                <a:lnTo>
                  <a:pt x="47625" y="74277"/>
                </a:lnTo>
                <a:close/>
              </a:path>
              <a:path w="628650" h="888364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28575" y="74277"/>
                </a:lnTo>
                <a:lnTo>
                  <a:pt x="28575" y="38099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628650" h="888364">
                <a:moveTo>
                  <a:pt x="76200" y="38099"/>
                </a:moveTo>
                <a:lnTo>
                  <a:pt x="47625" y="38099"/>
                </a:lnTo>
                <a:lnTo>
                  <a:pt x="47625" y="74277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184147" y="656081"/>
            <a:ext cx="6889750" cy="4182745"/>
            <a:chOff x="1184147" y="656081"/>
            <a:chExt cx="6889750" cy="4182745"/>
          </a:xfrm>
        </p:grpSpPr>
        <p:sp>
          <p:nvSpPr>
            <p:cNvPr id="5" name="object 5" descr=""/>
            <p:cNvSpPr/>
            <p:nvPr/>
          </p:nvSpPr>
          <p:spPr>
            <a:xfrm>
              <a:off x="7133082" y="656081"/>
              <a:ext cx="941069" cy="843915"/>
            </a:xfrm>
            <a:custGeom>
              <a:avLst/>
              <a:gdLst/>
              <a:ahLst/>
              <a:cxnLst/>
              <a:rect l="l" t="t" r="r" b="b"/>
              <a:pathLst>
                <a:path w="941070" h="843915">
                  <a:moveTo>
                    <a:pt x="893191" y="769632"/>
                  </a:moveTo>
                  <a:lnTo>
                    <a:pt x="887868" y="770703"/>
                  </a:lnTo>
                  <a:lnTo>
                    <a:pt x="875760" y="778859"/>
                  </a:lnTo>
                  <a:lnTo>
                    <a:pt x="867604" y="790967"/>
                  </a:lnTo>
                  <a:lnTo>
                    <a:pt x="864616" y="805814"/>
                  </a:lnTo>
                  <a:lnTo>
                    <a:pt x="867604" y="820662"/>
                  </a:lnTo>
                  <a:lnTo>
                    <a:pt x="875760" y="832770"/>
                  </a:lnTo>
                  <a:lnTo>
                    <a:pt x="887868" y="840926"/>
                  </a:lnTo>
                  <a:lnTo>
                    <a:pt x="902716" y="843914"/>
                  </a:lnTo>
                  <a:lnTo>
                    <a:pt x="917563" y="840926"/>
                  </a:lnTo>
                  <a:lnTo>
                    <a:pt x="929671" y="832770"/>
                  </a:lnTo>
                  <a:lnTo>
                    <a:pt x="937827" y="820662"/>
                  </a:lnTo>
                  <a:lnTo>
                    <a:pt x="940816" y="805814"/>
                  </a:lnTo>
                  <a:lnTo>
                    <a:pt x="893191" y="805814"/>
                  </a:lnTo>
                  <a:lnTo>
                    <a:pt x="893191" y="769632"/>
                  </a:lnTo>
                  <a:close/>
                </a:path>
                <a:path w="941070" h="843915">
                  <a:moveTo>
                    <a:pt x="902716" y="767714"/>
                  </a:moveTo>
                  <a:lnTo>
                    <a:pt x="893191" y="769632"/>
                  </a:lnTo>
                  <a:lnTo>
                    <a:pt x="893191" y="805814"/>
                  </a:lnTo>
                  <a:lnTo>
                    <a:pt x="912241" y="805814"/>
                  </a:lnTo>
                  <a:lnTo>
                    <a:pt x="912241" y="769632"/>
                  </a:lnTo>
                  <a:lnTo>
                    <a:pt x="902716" y="767714"/>
                  </a:lnTo>
                  <a:close/>
                </a:path>
                <a:path w="941070" h="843915">
                  <a:moveTo>
                    <a:pt x="912241" y="769632"/>
                  </a:moveTo>
                  <a:lnTo>
                    <a:pt x="912241" y="805814"/>
                  </a:lnTo>
                  <a:lnTo>
                    <a:pt x="940816" y="805814"/>
                  </a:lnTo>
                  <a:lnTo>
                    <a:pt x="937827" y="790967"/>
                  </a:lnTo>
                  <a:lnTo>
                    <a:pt x="929671" y="778859"/>
                  </a:lnTo>
                  <a:lnTo>
                    <a:pt x="917563" y="770703"/>
                  </a:lnTo>
                  <a:lnTo>
                    <a:pt x="912241" y="769632"/>
                  </a:lnTo>
                  <a:close/>
                </a:path>
                <a:path w="941070" h="843915">
                  <a:moveTo>
                    <a:pt x="893191" y="38100"/>
                  </a:moveTo>
                  <a:lnTo>
                    <a:pt x="893191" y="769632"/>
                  </a:lnTo>
                  <a:lnTo>
                    <a:pt x="902716" y="767714"/>
                  </a:lnTo>
                  <a:lnTo>
                    <a:pt x="912241" y="767714"/>
                  </a:lnTo>
                  <a:lnTo>
                    <a:pt x="912241" y="47625"/>
                  </a:lnTo>
                  <a:lnTo>
                    <a:pt x="902716" y="47625"/>
                  </a:lnTo>
                  <a:lnTo>
                    <a:pt x="893191" y="38100"/>
                  </a:lnTo>
                  <a:close/>
                </a:path>
                <a:path w="941070" h="843915">
                  <a:moveTo>
                    <a:pt x="912241" y="767714"/>
                  </a:moveTo>
                  <a:lnTo>
                    <a:pt x="902716" y="767714"/>
                  </a:lnTo>
                  <a:lnTo>
                    <a:pt x="912241" y="769632"/>
                  </a:lnTo>
                  <a:lnTo>
                    <a:pt x="912241" y="767714"/>
                  </a:lnTo>
                  <a:close/>
                </a:path>
                <a:path w="941070" h="84391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282" y="47625"/>
                  </a:lnTo>
                  <a:lnTo>
                    <a:pt x="38100" y="47625"/>
                  </a:lnTo>
                  <a:lnTo>
                    <a:pt x="38100" y="28575"/>
                  </a:lnTo>
                  <a:lnTo>
                    <a:pt x="74282" y="28575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941070" h="843915">
                  <a:moveTo>
                    <a:pt x="74282" y="28575"/>
                  </a:moveTo>
                  <a:lnTo>
                    <a:pt x="38100" y="28575"/>
                  </a:lnTo>
                  <a:lnTo>
                    <a:pt x="38100" y="47625"/>
                  </a:lnTo>
                  <a:lnTo>
                    <a:pt x="74282" y="47625"/>
                  </a:lnTo>
                  <a:lnTo>
                    <a:pt x="76200" y="38100"/>
                  </a:lnTo>
                  <a:lnTo>
                    <a:pt x="74282" y="28575"/>
                  </a:lnTo>
                  <a:close/>
                </a:path>
                <a:path w="941070" h="843915">
                  <a:moveTo>
                    <a:pt x="907923" y="28575"/>
                  </a:moveTo>
                  <a:lnTo>
                    <a:pt x="74282" y="28575"/>
                  </a:lnTo>
                  <a:lnTo>
                    <a:pt x="76200" y="38100"/>
                  </a:lnTo>
                  <a:lnTo>
                    <a:pt x="74282" y="47625"/>
                  </a:lnTo>
                  <a:lnTo>
                    <a:pt x="893191" y="47625"/>
                  </a:lnTo>
                  <a:lnTo>
                    <a:pt x="893191" y="38100"/>
                  </a:lnTo>
                  <a:lnTo>
                    <a:pt x="912241" y="38100"/>
                  </a:lnTo>
                  <a:lnTo>
                    <a:pt x="912241" y="32892"/>
                  </a:lnTo>
                  <a:lnTo>
                    <a:pt x="907923" y="28575"/>
                  </a:lnTo>
                  <a:close/>
                </a:path>
                <a:path w="941070" h="843915">
                  <a:moveTo>
                    <a:pt x="912241" y="38100"/>
                  </a:moveTo>
                  <a:lnTo>
                    <a:pt x="893191" y="38100"/>
                  </a:lnTo>
                  <a:lnTo>
                    <a:pt x="902716" y="47625"/>
                  </a:lnTo>
                  <a:lnTo>
                    <a:pt x="912241" y="47625"/>
                  </a:lnTo>
                  <a:lnTo>
                    <a:pt x="912241" y="3810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147" y="845819"/>
              <a:ext cx="6726935" cy="399287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063489" y="2576321"/>
              <a:ext cx="2464435" cy="1559560"/>
            </a:xfrm>
            <a:custGeom>
              <a:avLst/>
              <a:gdLst/>
              <a:ahLst/>
              <a:cxnLst/>
              <a:rect l="l" t="t" r="r" b="b"/>
              <a:pathLst>
                <a:path w="2464434" h="1559560">
                  <a:moveTo>
                    <a:pt x="2204466" y="0"/>
                  </a:moveTo>
                  <a:lnTo>
                    <a:pt x="259842" y="0"/>
                  </a:lnTo>
                  <a:lnTo>
                    <a:pt x="213134" y="4186"/>
                  </a:lnTo>
                  <a:lnTo>
                    <a:pt x="169173" y="16256"/>
                  </a:lnTo>
                  <a:lnTo>
                    <a:pt x="128693" y="35475"/>
                  </a:lnTo>
                  <a:lnTo>
                    <a:pt x="92427" y="61110"/>
                  </a:lnTo>
                  <a:lnTo>
                    <a:pt x="61110" y="92427"/>
                  </a:lnTo>
                  <a:lnTo>
                    <a:pt x="35475" y="128693"/>
                  </a:lnTo>
                  <a:lnTo>
                    <a:pt x="16255" y="169173"/>
                  </a:lnTo>
                  <a:lnTo>
                    <a:pt x="4186" y="213134"/>
                  </a:lnTo>
                  <a:lnTo>
                    <a:pt x="0" y="259841"/>
                  </a:lnTo>
                  <a:lnTo>
                    <a:pt x="0" y="1299209"/>
                  </a:lnTo>
                  <a:lnTo>
                    <a:pt x="4186" y="1345917"/>
                  </a:lnTo>
                  <a:lnTo>
                    <a:pt x="16255" y="1389878"/>
                  </a:lnTo>
                  <a:lnTo>
                    <a:pt x="35475" y="1430358"/>
                  </a:lnTo>
                  <a:lnTo>
                    <a:pt x="61110" y="1466624"/>
                  </a:lnTo>
                  <a:lnTo>
                    <a:pt x="92427" y="1497941"/>
                  </a:lnTo>
                  <a:lnTo>
                    <a:pt x="128693" y="1523576"/>
                  </a:lnTo>
                  <a:lnTo>
                    <a:pt x="169173" y="1542795"/>
                  </a:lnTo>
                  <a:lnTo>
                    <a:pt x="213134" y="1554865"/>
                  </a:lnTo>
                  <a:lnTo>
                    <a:pt x="259842" y="1559052"/>
                  </a:lnTo>
                  <a:lnTo>
                    <a:pt x="2204466" y="1559052"/>
                  </a:lnTo>
                  <a:lnTo>
                    <a:pt x="2251173" y="1554865"/>
                  </a:lnTo>
                  <a:lnTo>
                    <a:pt x="2295134" y="1542795"/>
                  </a:lnTo>
                  <a:lnTo>
                    <a:pt x="2335614" y="1523576"/>
                  </a:lnTo>
                  <a:lnTo>
                    <a:pt x="2371880" y="1497941"/>
                  </a:lnTo>
                  <a:lnTo>
                    <a:pt x="2403197" y="1466624"/>
                  </a:lnTo>
                  <a:lnTo>
                    <a:pt x="2428832" y="1430358"/>
                  </a:lnTo>
                  <a:lnTo>
                    <a:pt x="2448052" y="1389878"/>
                  </a:lnTo>
                  <a:lnTo>
                    <a:pt x="2460121" y="1345917"/>
                  </a:lnTo>
                  <a:lnTo>
                    <a:pt x="2464308" y="1299209"/>
                  </a:lnTo>
                  <a:lnTo>
                    <a:pt x="2464308" y="259841"/>
                  </a:lnTo>
                  <a:lnTo>
                    <a:pt x="2460121" y="213134"/>
                  </a:lnTo>
                  <a:lnTo>
                    <a:pt x="2448052" y="169173"/>
                  </a:lnTo>
                  <a:lnTo>
                    <a:pt x="2428832" y="128693"/>
                  </a:lnTo>
                  <a:lnTo>
                    <a:pt x="2403197" y="92427"/>
                  </a:lnTo>
                  <a:lnTo>
                    <a:pt x="2371880" y="61110"/>
                  </a:lnTo>
                  <a:lnTo>
                    <a:pt x="2335614" y="35475"/>
                  </a:lnTo>
                  <a:lnTo>
                    <a:pt x="2295134" y="16256"/>
                  </a:lnTo>
                  <a:lnTo>
                    <a:pt x="2251173" y="4186"/>
                  </a:lnTo>
                  <a:lnTo>
                    <a:pt x="2204466" y="0"/>
                  </a:lnTo>
                  <a:close/>
                </a:path>
              </a:pathLst>
            </a:custGeom>
            <a:solidFill>
              <a:srgbClr val="0B34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63489" y="2576321"/>
              <a:ext cx="2464435" cy="1559560"/>
            </a:xfrm>
            <a:custGeom>
              <a:avLst/>
              <a:gdLst/>
              <a:ahLst/>
              <a:cxnLst/>
              <a:rect l="l" t="t" r="r" b="b"/>
              <a:pathLst>
                <a:path w="2464434" h="1559560">
                  <a:moveTo>
                    <a:pt x="0" y="259841"/>
                  </a:moveTo>
                  <a:lnTo>
                    <a:pt x="4186" y="213134"/>
                  </a:lnTo>
                  <a:lnTo>
                    <a:pt x="16255" y="169173"/>
                  </a:lnTo>
                  <a:lnTo>
                    <a:pt x="35475" y="128693"/>
                  </a:lnTo>
                  <a:lnTo>
                    <a:pt x="61110" y="92427"/>
                  </a:lnTo>
                  <a:lnTo>
                    <a:pt x="92427" y="61110"/>
                  </a:lnTo>
                  <a:lnTo>
                    <a:pt x="128693" y="35475"/>
                  </a:lnTo>
                  <a:lnTo>
                    <a:pt x="169173" y="16256"/>
                  </a:lnTo>
                  <a:lnTo>
                    <a:pt x="213134" y="4186"/>
                  </a:lnTo>
                  <a:lnTo>
                    <a:pt x="259842" y="0"/>
                  </a:lnTo>
                  <a:lnTo>
                    <a:pt x="2204466" y="0"/>
                  </a:lnTo>
                  <a:lnTo>
                    <a:pt x="2251173" y="4186"/>
                  </a:lnTo>
                  <a:lnTo>
                    <a:pt x="2295134" y="16256"/>
                  </a:lnTo>
                  <a:lnTo>
                    <a:pt x="2335614" y="35475"/>
                  </a:lnTo>
                  <a:lnTo>
                    <a:pt x="2371880" y="61110"/>
                  </a:lnTo>
                  <a:lnTo>
                    <a:pt x="2403197" y="92427"/>
                  </a:lnTo>
                  <a:lnTo>
                    <a:pt x="2428832" y="128693"/>
                  </a:lnTo>
                  <a:lnTo>
                    <a:pt x="2448052" y="169173"/>
                  </a:lnTo>
                  <a:lnTo>
                    <a:pt x="2460121" y="213134"/>
                  </a:lnTo>
                  <a:lnTo>
                    <a:pt x="2464308" y="259841"/>
                  </a:lnTo>
                  <a:lnTo>
                    <a:pt x="2464308" y="1299209"/>
                  </a:lnTo>
                  <a:lnTo>
                    <a:pt x="2460121" y="1345917"/>
                  </a:lnTo>
                  <a:lnTo>
                    <a:pt x="2448052" y="1389878"/>
                  </a:lnTo>
                  <a:lnTo>
                    <a:pt x="2428832" y="1430358"/>
                  </a:lnTo>
                  <a:lnTo>
                    <a:pt x="2403197" y="1466624"/>
                  </a:lnTo>
                  <a:lnTo>
                    <a:pt x="2371880" y="1497941"/>
                  </a:lnTo>
                  <a:lnTo>
                    <a:pt x="2335614" y="1523576"/>
                  </a:lnTo>
                  <a:lnTo>
                    <a:pt x="2295134" y="1542795"/>
                  </a:lnTo>
                  <a:lnTo>
                    <a:pt x="2251173" y="1554865"/>
                  </a:lnTo>
                  <a:lnTo>
                    <a:pt x="2204466" y="1559052"/>
                  </a:lnTo>
                  <a:lnTo>
                    <a:pt x="259842" y="1559052"/>
                  </a:lnTo>
                  <a:lnTo>
                    <a:pt x="213134" y="1554865"/>
                  </a:lnTo>
                  <a:lnTo>
                    <a:pt x="169173" y="1542795"/>
                  </a:lnTo>
                  <a:lnTo>
                    <a:pt x="128693" y="1523576"/>
                  </a:lnTo>
                  <a:lnTo>
                    <a:pt x="92427" y="1497941"/>
                  </a:lnTo>
                  <a:lnTo>
                    <a:pt x="61110" y="1466624"/>
                  </a:lnTo>
                  <a:lnTo>
                    <a:pt x="35475" y="1430358"/>
                  </a:lnTo>
                  <a:lnTo>
                    <a:pt x="16255" y="1389878"/>
                  </a:lnTo>
                  <a:lnTo>
                    <a:pt x="4186" y="1345917"/>
                  </a:lnTo>
                  <a:lnTo>
                    <a:pt x="0" y="1299209"/>
                  </a:lnTo>
                  <a:lnTo>
                    <a:pt x="0" y="259841"/>
                  </a:lnTo>
                  <a:close/>
                </a:path>
              </a:pathLst>
            </a:custGeom>
            <a:ln w="25400">
              <a:solidFill>
                <a:srgbClr val="0210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382005" y="2896869"/>
            <a:ext cx="182943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1460">
              <a:lnSpc>
                <a:spcPct val="150000"/>
              </a:lnSpc>
              <a:spcBef>
                <a:spcPts val="100"/>
              </a:spcBef>
            </a:pPr>
            <a:r>
              <a:rPr dirty="0" sz="1800" spc="-175" b="1">
                <a:solidFill>
                  <a:srgbClr val="F3F3F3"/>
                </a:solidFill>
                <a:latin typeface="Trebuchet MS"/>
                <a:cs typeface="Trebuchet MS"/>
              </a:rPr>
              <a:t>TRUE</a:t>
            </a:r>
            <a:r>
              <a:rPr dirty="0" sz="1800" spc="-12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800" spc="-155" b="1">
                <a:solidFill>
                  <a:srgbClr val="F3F3F3"/>
                </a:solidFill>
                <a:latin typeface="Trebuchet MS"/>
                <a:cs typeface="Trebuchet MS"/>
              </a:rPr>
              <a:t>LABEL</a:t>
            </a:r>
            <a:r>
              <a:rPr dirty="0" sz="1800" spc="-14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800" spc="-310" b="1">
                <a:solidFill>
                  <a:srgbClr val="F3F3F3"/>
                </a:solidFill>
                <a:latin typeface="Trebuchet MS"/>
                <a:cs typeface="Trebuchet MS"/>
              </a:rPr>
              <a:t>:1 </a:t>
            </a:r>
            <a:r>
              <a:rPr dirty="0" sz="1800" spc="-135" b="1">
                <a:solidFill>
                  <a:srgbClr val="F3F3F3"/>
                </a:solidFill>
                <a:latin typeface="Trebuchet MS"/>
                <a:cs typeface="Trebuchet MS"/>
              </a:rPr>
              <a:t>PREDICTED</a:t>
            </a:r>
            <a:r>
              <a:rPr dirty="0" sz="18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800" spc="-185" b="1">
                <a:solidFill>
                  <a:srgbClr val="F3F3F3"/>
                </a:solidFill>
                <a:latin typeface="Trebuchet MS"/>
                <a:cs typeface="Trebuchet MS"/>
              </a:rPr>
              <a:t>LABEL:1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0988" y="835152"/>
              <a:ext cx="2763012" cy="34731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07466" y="1099070"/>
              <a:ext cx="5972810" cy="3065145"/>
            </a:xfrm>
            <a:custGeom>
              <a:avLst/>
              <a:gdLst/>
              <a:ahLst/>
              <a:cxnLst/>
              <a:rect l="l" t="t" r="r" b="b"/>
              <a:pathLst>
                <a:path w="5972810" h="3065145">
                  <a:moveTo>
                    <a:pt x="5972810" y="0"/>
                  </a:moveTo>
                  <a:lnTo>
                    <a:pt x="0" y="0"/>
                  </a:lnTo>
                  <a:lnTo>
                    <a:pt x="0" y="3065145"/>
                  </a:lnTo>
                  <a:lnTo>
                    <a:pt x="5972810" y="3065145"/>
                  </a:lnTo>
                  <a:lnTo>
                    <a:pt x="5972810" y="0"/>
                  </a:lnTo>
                  <a:close/>
                </a:path>
              </a:pathLst>
            </a:custGeom>
            <a:solidFill>
              <a:srgbClr val="F3F3F3">
                <a:alpha val="235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65072" y="2943098"/>
              <a:ext cx="2703830" cy="10795"/>
            </a:xfrm>
            <a:custGeom>
              <a:avLst/>
              <a:gdLst/>
              <a:ahLst/>
              <a:cxnLst/>
              <a:rect l="l" t="t" r="r" b="b"/>
              <a:pathLst>
                <a:path w="2703829" h="10794">
                  <a:moveTo>
                    <a:pt x="2703576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2703576" y="10668"/>
                  </a:lnTo>
                  <a:lnTo>
                    <a:pt x="2703576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07466" y="1099058"/>
            <a:ext cx="5973445" cy="3065780"/>
          </a:xfrm>
          <a:prstGeom prst="rect">
            <a:avLst/>
          </a:prstGeom>
          <a:ln w="19050">
            <a:solidFill>
              <a:srgbClr val="F3F3F3"/>
            </a:solidFill>
          </a:ln>
        </p:spPr>
        <p:txBody>
          <a:bodyPr wrap="square" lIns="0" tIns="1625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0"/>
              </a:spcBef>
            </a:pPr>
            <a:r>
              <a:rPr dirty="0" sz="1600" spc="-200" b="1">
                <a:solidFill>
                  <a:srgbClr val="F3F3F3"/>
                </a:solidFill>
                <a:latin typeface="Times New Roman"/>
                <a:cs typeface="Times New Roman"/>
              </a:rPr>
              <a:t>NAME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: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10" b="1">
                <a:solidFill>
                  <a:srgbClr val="F3F3F3"/>
                </a:solidFill>
                <a:latin typeface="Times New Roman"/>
                <a:cs typeface="Times New Roman"/>
              </a:rPr>
              <a:t>DAYANA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75" b="1">
                <a:solidFill>
                  <a:srgbClr val="F3F3F3"/>
                </a:solidFill>
                <a:latin typeface="Times New Roman"/>
                <a:cs typeface="Times New Roman"/>
              </a:rPr>
              <a:t>DEVI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K</a:t>
            </a:r>
            <a:endParaRPr sz="1600">
              <a:latin typeface="Times New Roman"/>
              <a:cs typeface="Times New Roman"/>
            </a:endParaRPr>
          </a:p>
          <a:p>
            <a:pPr marL="91440" marR="513715">
              <a:lnSpc>
                <a:spcPct val="150000"/>
              </a:lnSpc>
              <a:spcBef>
                <a:spcPts val="5"/>
              </a:spcBef>
            </a:pPr>
            <a:r>
              <a:rPr dirty="0" sz="1600" spc="-175" b="1">
                <a:solidFill>
                  <a:srgbClr val="F3F3F3"/>
                </a:solidFill>
                <a:latin typeface="Times New Roman"/>
                <a:cs typeface="Times New Roman"/>
              </a:rPr>
              <a:t>DEPARTMENT</a:t>
            </a:r>
            <a:r>
              <a:rPr dirty="0" sz="1600" spc="3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:</a:t>
            </a:r>
            <a:r>
              <a:rPr dirty="0" sz="1600" spc="-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55" b="1">
                <a:solidFill>
                  <a:srgbClr val="F3F3F3"/>
                </a:solidFill>
                <a:latin typeface="Times New Roman"/>
                <a:cs typeface="Times New Roman"/>
              </a:rPr>
              <a:t>B</a:t>
            </a:r>
            <a:r>
              <a:rPr dirty="0" sz="1600" spc="1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0" b="1">
                <a:solidFill>
                  <a:srgbClr val="F3F3F3"/>
                </a:solidFill>
                <a:latin typeface="Times New Roman"/>
                <a:cs typeface="Times New Roman"/>
              </a:rPr>
              <a:t>TECH</a:t>
            </a:r>
            <a:r>
              <a:rPr dirty="0" sz="1600" spc="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85" b="1">
                <a:solidFill>
                  <a:srgbClr val="F3F3F3"/>
                </a:solidFill>
                <a:latin typeface="Times New Roman"/>
                <a:cs typeface="Times New Roman"/>
              </a:rPr>
              <a:t>INFORMATION</a:t>
            </a:r>
            <a:r>
              <a:rPr dirty="0" sz="1600" spc="1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5" b="1">
                <a:solidFill>
                  <a:srgbClr val="F3F3F3"/>
                </a:solidFill>
                <a:latin typeface="Times New Roman"/>
                <a:cs typeface="Times New Roman"/>
              </a:rPr>
              <a:t>TECHNOLOGY </a:t>
            </a:r>
            <a:r>
              <a:rPr dirty="0" sz="1600" spc="-235" b="1">
                <a:solidFill>
                  <a:srgbClr val="F3F3F3"/>
                </a:solidFill>
                <a:latin typeface="Times New Roman"/>
                <a:cs typeface="Times New Roman"/>
              </a:rPr>
              <a:t>COLLEGE</a:t>
            </a:r>
            <a:r>
              <a:rPr dirty="0" sz="1600" spc="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95" b="1">
                <a:solidFill>
                  <a:srgbClr val="F3F3F3"/>
                </a:solidFill>
                <a:latin typeface="Times New Roman"/>
                <a:cs typeface="Times New Roman"/>
              </a:rPr>
              <a:t>NAME</a:t>
            </a:r>
            <a:r>
              <a:rPr dirty="0" sz="1600" spc="-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: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80" b="1">
                <a:solidFill>
                  <a:srgbClr val="F3F3F3"/>
                </a:solidFill>
                <a:latin typeface="Times New Roman"/>
                <a:cs typeface="Times New Roman"/>
              </a:rPr>
              <a:t>MEENAKSHI</a:t>
            </a:r>
            <a:r>
              <a:rPr dirty="0" sz="1600" spc="2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90" b="1">
                <a:solidFill>
                  <a:srgbClr val="F3F3F3"/>
                </a:solidFill>
                <a:latin typeface="Times New Roman"/>
                <a:cs typeface="Times New Roman"/>
              </a:rPr>
              <a:t>SUNDARARAJAN</a:t>
            </a:r>
            <a:r>
              <a:rPr dirty="0" sz="1600" spc="1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40" b="1">
                <a:solidFill>
                  <a:srgbClr val="F3F3F3"/>
                </a:solidFill>
                <a:latin typeface="Times New Roman"/>
                <a:cs typeface="Times New Roman"/>
              </a:rPr>
              <a:t>ENGINEERING </a:t>
            </a:r>
            <a:r>
              <a:rPr dirty="0" sz="1600" spc="-95" b="1">
                <a:solidFill>
                  <a:srgbClr val="F3F3F3"/>
                </a:solidFill>
                <a:latin typeface="Times New Roman"/>
                <a:cs typeface="Times New Roman"/>
              </a:rPr>
              <a:t>COLLEGE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960"/>
              </a:spcBef>
            </a:pPr>
            <a:r>
              <a:rPr dirty="0" sz="1600" spc="-225" b="1">
                <a:solidFill>
                  <a:srgbClr val="F3F3F3"/>
                </a:solidFill>
                <a:latin typeface="Times New Roman"/>
                <a:cs typeface="Times New Roman"/>
              </a:rPr>
              <a:t>GMAIL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40" b="1">
                <a:solidFill>
                  <a:srgbClr val="F3F3F3"/>
                </a:solidFill>
                <a:latin typeface="Times New Roman"/>
                <a:cs typeface="Times New Roman"/>
              </a:rPr>
              <a:t>ID</a:t>
            </a:r>
            <a:r>
              <a:rPr dirty="0" sz="1600" spc="-1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: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  <a:hlinkClick r:id="rId3"/>
              </a:rPr>
              <a:t>dayanadevikuppan4@gmail.com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960"/>
              </a:spcBef>
            </a:pP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NM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ID: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23C5C111FF87AFF81544AEE85B078B29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960"/>
              </a:spcBef>
            </a:pP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Zone</a:t>
            </a:r>
            <a:r>
              <a:rPr dirty="0" sz="1600" spc="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III</a:t>
            </a:r>
            <a:r>
              <a:rPr dirty="0" sz="1600" spc="-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:</a:t>
            </a:r>
            <a:r>
              <a:rPr dirty="0" sz="1600" spc="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Chennai-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III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5"/>
              <a:t>RESULTS</a:t>
            </a:r>
            <a:r>
              <a:rPr dirty="0" spc="-25"/>
              <a:t> </a:t>
            </a:r>
            <a:r>
              <a:rPr dirty="0" spc="-65"/>
              <a:t>(CONTD)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870966" y="4141470"/>
            <a:ext cx="628650" cy="888365"/>
          </a:xfrm>
          <a:custGeom>
            <a:avLst/>
            <a:gdLst/>
            <a:ahLst/>
            <a:cxnLst/>
            <a:rect l="l" t="t" r="r" b="b"/>
            <a:pathLst>
              <a:path w="628650" h="888364">
                <a:moveTo>
                  <a:pt x="590169" y="812114"/>
                </a:moveTo>
                <a:lnTo>
                  <a:pt x="575375" y="815108"/>
                </a:lnTo>
                <a:lnTo>
                  <a:pt x="563260" y="823272"/>
                </a:lnTo>
                <a:lnTo>
                  <a:pt x="555075" y="835383"/>
                </a:lnTo>
                <a:lnTo>
                  <a:pt x="552069" y="850214"/>
                </a:lnTo>
                <a:lnTo>
                  <a:pt x="555075" y="865045"/>
                </a:lnTo>
                <a:lnTo>
                  <a:pt x="563260" y="877156"/>
                </a:lnTo>
                <a:lnTo>
                  <a:pt x="575375" y="885321"/>
                </a:lnTo>
                <a:lnTo>
                  <a:pt x="590169" y="888315"/>
                </a:lnTo>
                <a:lnTo>
                  <a:pt x="605016" y="885321"/>
                </a:lnTo>
                <a:lnTo>
                  <a:pt x="617124" y="877156"/>
                </a:lnTo>
                <a:lnTo>
                  <a:pt x="625280" y="865045"/>
                </a:lnTo>
                <a:lnTo>
                  <a:pt x="626349" y="859739"/>
                </a:lnTo>
                <a:lnTo>
                  <a:pt x="590169" y="859739"/>
                </a:lnTo>
                <a:lnTo>
                  <a:pt x="590169" y="840689"/>
                </a:lnTo>
                <a:lnTo>
                  <a:pt x="626349" y="840689"/>
                </a:lnTo>
                <a:lnTo>
                  <a:pt x="625280" y="835383"/>
                </a:lnTo>
                <a:lnTo>
                  <a:pt x="617124" y="823272"/>
                </a:lnTo>
                <a:lnTo>
                  <a:pt x="605016" y="815108"/>
                </a:lnTo>
                <a:lnTo>
                  <a:pt x="590169" y="812114"/>
                </a:lnTo>
                <a:close/>
              </a:path>
              <a:path w="628650" h="888364">
                <a:moveTo>
                  <a:pt x="28575" y="74277"/>
                </a:moveTo>
                <a:lnTo>
                  <a:pt x="28575" y="855471"/>
                </a:lnTo>
                <a:lnTo>
                  <a:pt x="32842" y="859739"/>
                </a:lnTo>
                <a:lnTo>
                  <a:pt x="553999" y="859739"/>
                </a:lnTo>
                <a:lnTo>
                  <a:pt x="552069" y="850214"/>
                </a:lnTo>
                <a:lnTo>
                  <a:pt x="47625" y="850214"/>
                </a:lnTo>
                <a:lnTo>
                  <a:pt x="38100" y="840689"/>
                </a:lnTo>
                <a:lnTo>
                  <a:pt x="47625" y="840689"/>
                </a:lnTo>
                <a:lnTo>
                  <a:pt x="47625" y="76199"/>
                </a:lnTo>
                <a:lnTo>
                  <a:pt x="38100" y="76199"/>
                </a:lnTo>
                <a:lnTo>
                  <a:pt x="28575" y="74277"/>
                </a:lnTo>
                <a:close/>
              </a:path>
              <a:path w="628650" h="888364">
                <a:moveTo>
                  <a:pt x="626349" y="840689"/>
                </a:moveTo>
                <a:lnTo>
                  <a:pt x="590169" y="840689"/>
                </a:lnTo>
                <a:lnTo>
                  <a:pt x="590169" y="859739"/>
                </a:lnTo>
                <a:lnTo>
                  <a:pt x="626349" y="859739"/>
                </a:lnTo>
                <a:lnTo>
                  <a:pt x="628269" y="850214"/>
                </a:lnTo>
                <a:lnTo>
                  <a:pt x="626349" y="840689"/>
                </a:lnTo>
                <a:close/>
              </a:path>
              <a:path w="628650" h="888364">
                <a:moveTo>
                  <a:pt x="47625" y="840689"/>
                </a:moveTo>
                <a:lnTo>
                  <a:pt x="38100" y="840689"/>
                </a:lnTo>
                <a:lnTo>
                  <a:pt x="47625" y="850214"/>
                </a:lnTo>
                <a:lnTo>
                  <a:pt x="47625" y="840689"/>
                </a:lnTo>
                <a:close/>
              </a:path>
              <a:path w="628650" h="888364">
                <a:moveTo>
                  <a:pt x="553999" y="840689"/>
                </a:moveTo>
                <a:lnTo>
                  <a:pt x="47625" y="840689"/>
                </a:lnTo>
                <a:lnTo>
                  <a:pt x="47625" y="850214"/>
                </a:lnTo>
                <a:lnTo>
                  <a:pt x="552069" y="850214"/>
                </a:lnTo>
                <a:lnTo>
                  <a:pt x="553999" y="840689"/>
                </a:lnTo>
                <a:close/>
              </a:path>
              <a:path w="628650" h="888364">
                <a:moveTo>
                  <a:pt x="47625" y="38099"/>
                </a:moveTo>
                <a:lnTo>
                  <a:pt x="28575" y="38099"/>
                </a:lnTo>
                <a:lnTo>
                  <a:pt x="28575" y="74277"/>
                </a:lnTo>
                <a:lnTo>
                  <a:pt x="38100" y="76199"/>
                </a:lnTo>
                <a:lnTo>
                  <a:pt x="47624" y="74277"/>
                </a:lnTo>
                <a:lnTo>
                  <a:pt x="47625" y="38099"/>
                </a:lnTo>
                <a:close/>
              </a:path>
              <a:path w="628650" h="888364">
                <a:moveTo>
                  <a:pt x="47625" y="74277"/>
                </a:moveTo>
                <a:lnTo>
                  <a:pt x="38100" y="76199"/>
                </a:lnTo>
                <a:lnTo>
                  <a:pt x="47625" y="76199"/>
                </a:lnTo>
                <a:lnTo>
                  <a:pt x="47625" y="74277"/>
                </a:lnTo>
                <a:close/>
              </a:path>
              <a:path w="628650" h="888364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099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28575" y="74277"/>
                </a:lnTo>
                <a:lnTo>
                  <a:pt x="28575" y="38099"/>
                </a:lnTo>
                <a:lnTo>
                  <a:pt x="76200" y="38099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628650" h="888364">
                <a:moveTo>
                  <a:pt x="76200" y="38099"/>
                </a:moveTo>
                <a:lnTo>
                  <a:pt x="47625" y="38099"/>
                </a:lnTo>
                <a:lnTo>
                  <a:pt x="47625" y="74277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0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187196" y="656081"/>
            <a:ext cx="6887209" cy="4011929"/>
            <a:chOff x="1187196" y="656081"/>
            <a:chExt cx="6887209" cy="4011929"/>
          </a:xfrm>
        </p:grpSpPr>
        <p:sp>
          <p:nvSpPr>
            <p:cNvPr id="5" name="object 5" descr=""/>
            <p:cNvSpPr/>
            <p:nvPr/>
          </p:nvSpPr>
          <p:spPr>
            <a:xfrm>
              <a:off x="7133081" y="656081"/>
              <a:ext cx="941069" cy="843915"/>
            </a:xfrm>
            <a:custGeom>
              <a:avLst/>
              <a:gdLst/>
              <a:ahLst/>
              <a:cxnLst/>
              <a:rect l="l" t="t" r="r" b="b"/>
              <a:pathLst>
                <a:path w="941070" h="843915">
                  <a:moveTo>
                    <a:pt x="893191" y="769632"/>
                  </a:moveTo>
                  <a:lnTo>
                    <a:pt x="887868" y="770703"/>
                  </a:lnTo>
                  <a:lnTo>
                    <a:pt x="875760" y="778859"/>
                  </a:lnTo>
                  <a:lnTo>
                    <a:pt x="867604" y="790967"/>
                  </a:lnTo>
                  <a:lnTo>
                    <a:pt x="864616" y="805814"/>
                  </a:lnTo>
                  <a:lnTo>
                    <a:pt x="867604" y="820662"/>
                  </a:lnTo>
                  <a:lnTo>
                    <a:pt x="875760" y="832770"/>
                  </a:lnTo>
                  <a:lnTo>
                    <a:pt x="887868" y="840926"/>
                  </a:lnTo>
                  <a:lnTo>
                    <a:pt x="902716" y="843914"/>
                  </a:lnTo>
                  <a:lnTo>
                    <a:pt x="917563" y="840926"/>
                  </a:lnTo>
                  <a:lnTo>
                    <a:pt x="929671" y="832770"/>
                  </a:lnTo>
                  <a:lnTo>
                    <a:pt x="937827" y="820662"/>
                  </a:lnTo>
                  <a:lnTo>
                    <a:pt x="940816" y="805814"/>
                  </a:lnTo>
                  <a:lnTo>
                    <a:pt x="893191" y="805814"/>
                  </a:lnTo>
                  <a:lnTo>
                    <a:pt x="893191" y="769632"/>
                  </a:lnTo>
                  <a:close/>
                </a:path>
                <a:path w="941070" h="843915">
                  <a:moveTo>
                    <a:pt x="902716" y="767714"/>
                  </a:moveTo>
                  <a:lnTo>
                    <a:pt x="893191" y="769632"/>
                  </a:lnTo>
                  <a:lnTo>
                    <a:pt x="893191" y="805814"/>
                  </a:lnTo>
                  <a:lnTo>
                    <a:pt x="912241" y="805814"/>
                  </a:lnTo>
                  <a:lnTo>
                    <a:pt x="912241" y="769632"/>
                  </a:lnTo>
                  <a:lnTo>
                    <a:pt x="902716" y="767714"/>
                  </a:lnTo>
                  <a:close/>
                </a:path>
                <a:path w="941070" h="843915">
                  <a:moveTo>
                    <a:pt x="912241" y="769632"/>
                  </a:moveTo>
                  <a:lnTo>
                    <a:pt x="912241" y="805814"/>
                  </a:lnTo>
                  <a:lnTo>
                    <a:pt x="940816" y="805814"/>
                  </a:lnTo>
                  <a:lnTo>
                    <a:pt x="937827" y="790967"/>
                  </a:lnTo>
                  <a:lnTo>
                    <a:pt x="929671" y="778859"/>
                  </a:lnTo>
                  <a:lnTo>
                    <a:pt x="917563" y="770703"/>
                  </a:lnTo>
                  <a:lnTo>
                    <a:pt x="912241" y="769632"/>
                  </a:lnTo>
                  <a:close/>
                </a:path>
                <a:path w="941070" h="843915">
                  <a:moveTo>
                    <a:pt x="893191" y="38100"/>
                  </a:moveTo>
                  <a:lnTo>
                    <a:pt x="893191" y="769632"/>
                  </a:lnTo>
                  <a:lnTo>
                    <a:pt x="902716" y="767714"/>
                  </a:lnTo>
                  <a:lnTo>
                    <a:pt x="912241" y="767714"/>
                  </a:lnTo>
                  <a:lnTo>
                    <a:pt x="912241" y="47625"/>
                  </a:lnTo>
                  <a:lnTo>
                    <a:pt x="902716" y="47625"/>
                  </a:lnTo>
                  <a:lnTo>
                    <a:pt x="893191" y="38100"/>
                  </a:lnTo>
                  <a:close/>
                </a:path>
                <a:path w="941070" h="843915">
                  <a:moveTo>
                    <a:pt x="912241" y="767714"/>
                  </a:moveTo>
                  <a:lnTo>
                    <a:pt x="902716" y="767714"/>
                  </a:lnTo>
                  <a:lnTo>
                    <a:pt x="912241" y="769632"/>
                  </a:lnTo>
                  <a:lnTo>
                    <a:pt x="912241" y="767714"/>
                  </a:lnTo>
                  <a:close/>
                </a:path>
                <a:path w="941070" h="84391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282" y="47625"/>
                  </a:lnTo>
                  <a:lnTo>
                    <a:pt x="38100" y="47625"/>
                  </a:lnTo>
                  <a:lnTo>
                    <a:pt x="38100" y="28575"/>
                  </a:lnTo>
                  <a:lnTo>
                    <a:pt x="74282" y="28575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941070" h="843915">
                  <a:moveTo>
                    <a:pt x="74282" y="28575"/>
                  </a:moveTo>
                  <a:lnTo>
                    <a:pt x="38100" y="28575"/>
                  </a:lnTo>
                  <a:lnTo>
                    <a:pt x="38100" y="47625"/>
                  </a:lnTo>
                  <a:lnTo>
                    <a:pt x="74282" y="47625"/>
                  </a:lnTo>
                  <a:lnTo>
                    <a:pt x="76200" y="38100"/>
                  </a:lnTo>
                  <a:lnTo>
                    <a:pt x="74282" y="28575"/>
                  </a:lnTo>
                  <a:close/>
                </a:path>
                <a:path w="941070" h="843915">
                  <a:moveTo>
                    <a:pt x="907923" y="28575"/>
                  </a:moveTo>
                  <a:lnTo>
                    <a:pt x="74282" y="28575"/>
                  </a:lnTo>
                  <a:lnTo>
                    <a:pt x="76200" y="38100"/>
                  </a:lnTo>
                  <a:lnTo>
                    <a:pt x="74282" y="47625"/>
                  </a:lnTo>
                  <a:lnTo>
                    <a:pt x="893191" y="47625"/>
                  </a:lnTo>
                  <a:lnTo>
                    <a:pt x="893191" y="38100"/>
                  </a:lnTo>
                  <a:lnTo>
                    <a:pt x="912241" y="38100"/>
                  </a:lnTo>
                  <a:lnTo>
                    <a:pt x="912241" y="32892"/>
                  </a:lnTo>
                  <a:lnTo>
                    <a:pt x="907923" y="28575"/>
                  </a:lnTo>
                  <a:close/>
                </a:path>
                <a:path w="941070" h="843915">
                  <a:moveTo>
                    <a:pt x="912241" y="38100"/>
                  </a:moveTo>
                  <a:lnTo>
                    <a:pt x="893191" y="38100"/>
                  </a:lnTo>
                  <a:lnTo>
                    <a:pt x="902716" y="47625"/>
                  </a:lnTo>
                  <a:lnTo>
                    <a:pt x="912241" y="47625"/>
                  </a:lnTo>
                  <a:lnTo>
                    <a:pt x="912241" y="3810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196" y="856487"/>
              <a:ext cx="6696456" cy="381152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063490" y="2576321"/>
              <a:ext cx="2464435" cy="1559560"/>
            </a:xfrm>
            <a:custGeom>
              <a:avLst/>
              <a:gdLst/>
              <a:ahLst/>
              <a:cxnLst/>
              <a:rect l="l" t="t" r="r" b="b"/>
              <a:pathLst>
                <a:path w="2464434" h="1559560">
                  <a:moveTo>
                    <a:pt x="2204466" y="0"/>
                  </a:moveTo>
                  <a:lnTo>
                    <a:pt x="259842" y="0"/>
                  </a:lnTo>
                  <a:lnTo>
                    <a:pt x="213134" y="4186"/>
                  </a:lnTo>
                  <a:lnTo>
                    <a:pt x="169173" y="16256"/>
                  </a:lnTo>
                  <a:lnTo>
                    <a:pt x="128693" y="35475"/>
                  </a:lnTo>
                  <a:lnTo>
                    <a:pt x="92427" y="61110"/>
                  </a:lnTo>
                  <a:lnTo>
                    <a:pt x="61110" y="92427"/>
                  </a:lnTo>
                  <a:lnTo>
                    <a:pt x="35475" y="128693"/>
                  </a:lnTo>
                  <a:lnTo>
                    <a:pt x="16255" y="169173"/>
                  </a:lnTo>
                  <a:lnTo>
                    <a:pt x="4186" y="213134"/>
                  </a:lnTo>
                  <a:lnTo>
                    <a:pt x="0" y="259841"/>
                  </a:lnTo>
                  <a:lnTo>
                    <a:pt x="0" y="1299209"/>
                  </a:lnTo>
                  <a:lnTo>
                    <a:pt x="4186" y="1345917"/>
                  </a:lnTo>
                  <a:lnTo>
                    <a:pt x="16255" y="1389878"/>
                  </a:lnTo>
                  <a:lnTo>
                    <a:pt x="35475" y="1430358"/>
                  </a:lnTo>
                  <a:lnTo>
                    <a:pt x="61110" y="1466624"/>
                  </a:lnTo>
                  <a:lnTo>
                    <a:pt x="92427" y="1497941"/>
                  </a:lnTo>
                  <a:lnTo>
                    <a:pt x="128693" y="1523576"/>
                  </a:lnTo>
                  <a:lnTo>
                    <a:pt x="169173" y="1542795"/>
                  </a:lnTo>
                  <a:lnTo>
                    <a:pt x="213134" y="1554865"/>
                  </a:lnTo>
                  <a:lnTo>
                    <a:pt x="259842" y="1559052"/>
                  </a:lnTo>
                  <a:lnTo>
                    <a:pt x="2204466" y="1559052"/>
                  </a:lnTo>
                  <a:lnTo>
                    <a:pt x="2251173" y="1554865"/>
                  </a:lnTo>
                  <a:lnTo>
                    <a:pt x="2295134" y="1542795"/>
                  </a:lnTo>
                  <a:lnTo>
                    <a:pt x="2335614" y="1523576"/>
                  </a:lnTo>
                  <a:lnTo>
                    <a:pt x="2371880" y="1497941"/>
                  </a:lnTo>
                  <a:lnTo>
                    <a:pt x="2403197" y="1466624"/>
                  </a:lnTo>
                  <a:lnTo>
                    <a:pt x="2428832" y="1430358"/>
                  </a:lnTo>
                  <a:lnTo>
                    <a:pt x="2448052" y="1389878"/>
                  </a:lnTo>
                  <a:lnTo>
                    <a:pt x="2460121" y="1345917"/>
                  </a:lnTo>
                  <a:lnTo>
                    <a:pt x="2464308" y="1299209"/>
                  </a:lnTo>
                  <a:lnTo>
                    <a:pt x="2464308" y="259841"/>
                  </a:lnTo>
                  <a:lnTo>
                    <a:pt x="2460121" y="213134"/>
                  </a:lnTo>
                  <a:lnTo>
                    <a:pt x="2448052" y="169173"/>
                  </a:lnTo>
                  <a:lnTo>
                    <a:pt x="2428832" y="128693"/>
                  </a:lnTo>
                  <a:lnTo>
                    <a:pt x="2403197" y="92427"/>
                  </a:lnTo>
                  <a:lnTo>
                    <a:pt x="2371880" y="61110"/>
                  </a:lnTo>
                  <a:lnTo>
                    <a:pt x="2335614" y="35475"/>
                  </a:lnTo>
                  <a:lnTo>
                    <a:pt x="2295134" y="16256"/>
                  </a:lnTo>
                  <a:lnTo>
                    <a:pt x="2251173" y="4186"/>
                  </a:lnTo>
                  <a:lnTo>
                    <a:pt x="2204466" y="0"/>
                  </a:lnTo>
                  <a:close/>
                </a:path>
              </a:pathLst>
            </a:custGeom>
            <a:solidFill>
              <a:srgbClr val="0B34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63490" y="2576321"/>
              <a:ext cx="2464435" cy="1559560"/>
            </a:xfrm>
            <a:custGeom>
              <a:avLst/>
              <a:gdLst/>
              <a:ahLst/>
              <a:cxnLst/>
              <a:rect l="l" t="t" r="r" b="b"/>
              <a:pathLst>
                <a:path w="2464434" h="1559560">
                  <a:moveTo>
                    <a:pt x="0" y="259841"/>
                  </a:moveTo>
                  <a:lnTo>
                    <a:pt x="4186" y="213134"/>
                  </a:lnTo>
                  <a:lnTo>
                    <a:pt x="16255" y="169173"/>
                  </a:lnTo>
                  <a:lnTo>
                    <a:pt x="35475" y="128693"/>
                  </a:lnTo>
                  <a:lnTo>
                    <a:pt x="61110" y="92427"/>
                  </a:lnTo>
                  <a:lnTo>
                    <a:pt x="92427" y="61110"/>
                  </a:lnTo>
                  <a:lnTo>
                    <a:pt x="128693" y="35475"/>
                  </a:lnTo>
                  <a:lnTo>
                    <a:pt x="169173" y="16256"/>
                  </a:lnTo>
                  <a:lnTo>
                    <a:pt x="213134" y="4186"/>
                  </a:lnTo>
                  <a:lnTo>
                    <a:pt x="259842" y="0"/>
                  </a:lnTo>
                  <a:lnTo>
                    <a:pt x="2204466" y="0"/>
                  </a:lnTo>
                  <a:lnTo>
                    <a:pt x="2251173" y="4186"/>
                  </a:lnTo>
                  <a:lnTo>
                    <a:pt x="2295134" y="16256"/>
                  </a:lnTo>
                  <a:lnTo>
                    <a:pt x="2335614" y="35475"/>
                  </a:lnTo>
                  <a:lnTo>
                    <a:pt x="2371880" y="61110"/>
                  </a:lnTo>
                  <a:lnTo>
                    <a:pt x="2403197" y="92427"/>
                  </a:lnTo>
                  <a:lnTo>
                    <a:pt x="2428832" y="128693"/>
                  </a:lnTo>
                  <a:lnTo>
                    <a:pt x="2448052" y="169173"/>
                  </a:lnTo>
                  <a:lnTo>
                    <a:pt x="2460121" y="213134"/>
                  </a:lnTo>
                  <a:lnTo>
                    <a:pt x="2464308" y="259841"/>
                  </a:lnTo>
                  <a:lnTo>
                    <a:pt x="2464308" y="1299209"/>
                  </a:lnTo>
                  <a:lnTo>
                    <a:pt x="2460121" y="1345917"/>
                  </a:lnTo>
                  <a:lnTo>
                    <a:pt x="2448052" y="1389878"/>
                  </a:lnTo>
                  <a:lnTo>
                    <a:pt x="2428832" y="1430358"/>
                  </a:lnTo>
                  <a:lnTo>
                    <a:pt x="2403197" y="1466624"/>
                  </a:lnTo>
                  <a:lnTo>
                    <a:pt x="2371880" y="1497941"/>
                  </a:lnTo>
                  <a:lnTo>
                    <a:pt x="2335614" y="1523576"/>
                  </a:lnTo>
                  <a:lnTo>
                    <a:pt x="2295134" y="1542795"/>
                  </a:lnTo>
                  <a:lnTo>
                    <a:pt x="2251173" y="1554865"/>
                  </a:lnTo>
                  <a:lnTo>
                    <a:pt x="2204466" y="1559052"/>
                  </a:lnTo>
                  <a:lnTo>
                    <a:pt x="259842" y="1559052"/>
                  </a:lnTo>
                  <a:lnTo>
                    <a:pt x="213134" y="1554865"/>
                  </a:lnTo>
                  <a:lnTo>
                    <a:pt x="169173" y="1542795"/>
                  </a:lnTo>
                  <a:lnTo>
                    <a:pt x="128693" y="1523576"/>
                  </a:lnTo>
                  <a:lnTo>
                    <a:pt x="92427" y="1497941"/>
                  </a:lnTo>
                  <a:lnTo>
                    <a:pt x="61110" y="1466624"/>
                  </a:lnTo>
                  <a:lnTo>
                    <a:pt x="35475" y="1430358"/>
                  </a:lnTo>
                  <a:lnTo>
                    <a:pt x="16255" y="1389878"/>
                  </a:lnTo>
                  <a:lnTo>
                    <a:pt x="4186" y="1345917"/>
                  </a:lnTo>
                  <a:lnTo>
                    <a:pt x="0" y="1299209"/>
                  </a:lnTo>
                  <a:lnTo>
                    <a:pt x="0" y="259841"/>
                  </a:lnTo>
                  <a:close/>
                </a:path>
              </a:pathLst>
            </a:custGeom>
            <a:ln w="25400">
              <a:solidFill>
                <a:srgbClr val="0210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377434" y="2896869"/>
            <a:ext cx="183832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1460">
              <a:lnSpc>
                <a:spcPct val="150000"/>
              </a:lnSpc>
              <a:spcBef>
                <a:spcPts val="100"/>
              </a:spcBef>
            </a:pPr>
            <a:r>
              <a:rPr dirty="0" sz="1800" spc="-175" b="1">
                <a:solidFill>
                  <a:srgbClr val="F3F3F3"/>
                </a:solidFill>
                <a:latin typeface="Trebuchet MS"/>
                <a:cs typeface="Trebuchet MS"/>
              </a:rPr>
              <a:t>TRUE</a:t>
            </a:r>
            <a:r>
              <a:rPr dirty="0" sz="1800" spc="-12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800" spc="-155" b="1">
                <a:solidFill>
                  <a:srgbClr val="F3F3F3"/>
                </a:solidFill>
                <a:latin typeface="Trebuchet MS"/>
                <a:cs typeface="Trebuchet MS"/>
              </a:rPr>
              <a:t>LABEL</a:t>
            </a:r>
            <a:r>
              <a:rPr dirty="0" sz="1800" spc="-14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F3F3F3"/>
                </a:solidFill>
                <a:latin typeface="Trebuchet MS"/>
                <a:cs typeface="Trebuchet MS"/>
              </a:rPr>
              <a:t>:2 </a:t>
            </a:r>
            <a:r>
              <a:rPr dirty="0" sz="1800" spc="-135" b="1">
                <a:solidFill>
                  <a:srgbClr val="F3F3F3"/>
                </a:solidFill>
                <a:latin typeface="Trebuchet MS"/>
                <a:cs typeface="Trebuchet MS"/>
              </a:rPr>
              <a:t>PREDICTED</a:t>
            </a:r>
            <a:r>
              <a:rPr dirty="0" sz="1800" spc="-11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800" spc="-175" b="1">
                <a:solidFill>
                  <a:srgbClr val="F3F3F3"/>
                </a:solidFill>
                <a:latin typeface="Trebuchet MS"/>
                <a:cs typeface="Trebuchet MS"/>
              </a:rPr>
              <a:t>LABEL:2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8995" y="318008"/>
            <a:ext cx="35172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SUMMARY</a:t>
            </a:r>
            <a:r>
              <a:rPr dirty="0" spc="-125"/>
              <a:t> </a:t>
            </a:r>
            <a:r>
              <a:rPr dirty="0" spc="-204"/>
              <a:t>OF</a:t>
            </a:r>
            <a:r>
              <a:rPr dirty="0" spc="-25"/>
              <a:t> </a:t>
            </a:r>
            <a:r>
              <a:rPr dirty="0" spc="-100"/>
              <a:t>RESULTS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37794" y="954786"/>
            <a:ext cx="7870190" cy="3769360"/>
          </a:xfrm>
          <a:custGeom>
            <a:avLst/>
            <a:gdLst/>
            <a:ahLst/>
            <a:cxnLst/>
            <a:rect l="l" t="t" r="r" b="b"/>
            <a:pathLst>
              <a:path w="7870190" h="3769360">
                <a:moveTo>
                  <a:pt x="7869935" y="0"/>
                </a:moveTo>
                <a:lnTo>
                  <a:pt x="0" y="0"/>
                </a:lnTo>
                <a:lnTo>
                  <a:pt x="0" y="3768852"/>
                </a:lnTo>
                <a:lnTo>
                  <a:pt x="7869935" y="3768852"/>
                </a:lnTo>
                <a:lnTo>
                  <a:pt x="7869935" y="0"/>
                </a:lnTo>
                <a:close/>
              </a:path>
            </a:pathLst>
          </a:custGeom>
          <a:solidFill>
            <a:srgbClr val="F3F3F3">
              <a:alpha val="2352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37794" y="954786"/>
            <a:ext cx="7870190" cy="3769360"/>
          </a:xfrm>
          <a:custGeom>
            <a:avLst/>
            <a:gdLst/>
            <a:ahLst/>
            <a:cxnLst/>
            <a:rect l="l" t="t" r="r" b="b"/>
            <a:pathLst>
              <a:path w="7870190" h="3769360">
                <a:moveTo>
                  <a:pt x="0" y="3768852"/>
                </a:moveTo>
                <a:lnTo>
                  <a:pt x="7869935" y="3768852"/>
                </a:lnTo>
                <a:lnTo>
                  <a:pt x="7869935" y="0"/>
                </a:lnTo>
                <a:lnTo>
                  <a:pt x="0" y="0"/>
                </a:lnTo>
                <a:lnTo>
                  <a:pt x="0" y="3768852"/>
                </a:lnTo>
                <a:close/>
              </a:path>
            </a:pathLst>
          </a:custGeom>
          <a:ln w="19050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16076" y="973073"/>
            <a:ext cx="7637780" cy="3455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6675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Training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And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</a:t>
            </a:r>
            <a:r>
              <a:rPr dirty="0" sz="15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Evaluation</a:t>
            </a:r>
            <a:r>
              <a:rPr dirty="0" sz="15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110" b="1">
                <a:solidFill>
                  <a:srgbClr val="F3F3F3"/>
                </a:solidFill>
                <a:latin typeface="Liberation Sans Narrow"/>
                <a:cs typeface="Liberation Sans Narrow"/>
              </a:rPr>
              <a:t>: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is</a:t>
            </a:r>
            <a:r>
              <a:rPr dirty="0" sz="15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trained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for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5</a:t>
            </a:r>
            <a:r>
              <a:rPr dirty="0" sz="15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epochs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with</a:t>
            </a:r>
            <a:r>
              <a:rPr dirty="0" sz="15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a</a:t>
            </a:r>
            <a:r>
              <a:rPr dirty="0" sz="15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batch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size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of</a:t>
            </a:r>
            <a:r>
              <a:rPr dirty="0" sz="15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64 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and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achieves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a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validation</a:t>
            </a:r>
            <a:r>
              <a:rPr dirty="0" sz="15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accuracy</a:t>
            </a:r>
            <a:r>
              <a:rPr dirty="0" sz="1500" spc="9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of</a:t>
            </a:r>
            <a:r>
              <a:rPr dirty="0" sz="15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around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99%.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110" b="1">
                <a:solidFill>
                  <a:srgbClr val="F3F3F3"/>
                </a:solidFill>
                <a:latin typeface="Liberation Sans Narrow"/>
                <a:cs typeface="Liberation Sans Narrow"/>
              </a:rPr>
              <a:t>: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After</a:t>
            </a:r>
            <a:r>
              <a:rPr dirty="0" sz="15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training,</a:t>
            </a:r>
            <a:r>
              <a:rPr dirty="0" sz="15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is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evaluated</a:t>
            </a:r>
            <a:r>
              <a:rPr dirty="0" sz="15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on</a:t>
            </a:r>
            <a:r>
              <a:rPr dirty="0" sz="15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the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test</a:t>
            </a:r>
            <a:r>
              <a:rPr dirty="0" sz="1500" spc="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set.</a:t>
            </a:r>
            <a:r>
              <a:rPr dirty="0" sz="15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test</a:t>
            </a:r>
            <a:r>
              <a:rPr dirty="0" sz="15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accuracy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obtained is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printed, indicating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how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well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generalizes</a:t>
            </a:r>
            <a:r>
              <a:rPr dirty="0" sz="15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to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unseen</a:t>
            </a:r>
            <a:r>
              <a:rPr dirty="0" sz="1500" spc="1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data.</a:t>
            </a:r>
            <a:endParaRPr sz="15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5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Prediction: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A</a:t>
            </a:r>
            <a:r>
              <a:rPr dirty="0" sz="15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random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test</a:t>
            </a:r>
            <a:r>
              <a:rPr dirty="0" sz="15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image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is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selected,</a:t>
            </a:r>
            <a:r>
              <a:rPr dirty="0" sz="1500" spc="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and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predicts</a:t>
            </a:r>
            <a:r>
              <a:rPr dirty="0" sz="15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its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label.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true</a:t>
            </a:r>
            <a:r>
              <a:rPr dirty="0" sz="15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label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of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the</a:t>
            </a:r>
            <a:endParaRPr sz="15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image</a:t>
            </a:r>
            <a:r>
              <a:rPr dirty="0" sz="1500" spc="-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is</a:t>
            </a:r>
            <a:r>
              <a:rPr dirty="0" sz="1500" spc="1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also</a:t>
            </a:r>
            <a:r>
              <a:rPr dirty="0" sz="1500" spc="1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displayed.</a:t>
            </a:r>
            <a:endParaRPr sz="15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500">
              <a:latin typeface="Liberation Sans Narrow"/>
              <a:cs typeface="Liberation Sans Narrow"/>
            </a:endParaRPr>
          </a:p>
          <a:p>
            <a:pPr marL="12700" marR="27305">
              <a:lnSpc>
                <a:spcPct val="100000"/>
              </a:lnSpc>
            </a:pP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Result:</a:t>
            </a:r>
            <a:r>
              <a:rPr dirty="0" sz="1500" spc="9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1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test</a:t>
            </a:r>
            <a:r>
              <a:rPr dirty="0" sz="15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accuracy</a:t>
            </a:r>
            <a:r>
              <a:rPr dirty="0" sz="15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obtained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is</a:t>
            </a:r>
            <a:r>
              <a:rPr dirty="0" sz="1500" spc="1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typically</a:t>
            </a:r>
            <a:r>
              <a:rPr dirty="0" sz="1500" spc="1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high,</a:t>
            </a:r>
            <a:r>
              <a:rPr dirty="0" sz="1500" spc="10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reflecting</a:t>
            </a:r>
            <a:r>
              <a:rPr dirty="0" sz="15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10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effectiveness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of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1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45" b="1">
                <a:solidFill>
                  <a:srgbClr val="F3F3F3"/>
                </a:solidFill>
                <a:latin typeface="Liberation Sans Narrow"/>
                <a:cs typeface="Liberation Sans Narrow"/>
              </a:rPr>
              <a:t>CNN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in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recognizing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handwritten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digits.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prediction</a:t>
            </a:r>
            <a:r>
              <a:rPr dirty="0" sz="1500" spc="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on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random</a:t>
            </a:r>
            <a:r>
              <a:rPr dirty="0" sz="15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test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image</a:t>
            </a:r>
            <a:r>
              <a:rPr dirty="0" sz="15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is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also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likely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to</a:t>
            </a:r>
            <a:r>
              <a:rPr dirty="0" sz="1500" spc="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25" b="1">
                <a:solidFill>
                  <a:srgbClr val="F3F3F3"/>
                </a:solidFill>
                <a:latin typeface="Liberation Sans Narrow"/>
                <a:cs typeface="Liberation Sans Narrow"/>
              </a:rPr>
              <a:t>be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accurate,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demonstrating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model's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ability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to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make</a:t>
            </a:r>
            <a:r>
              <a:rPr dirty="0" sz="15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correct</a:t>
            </a:r>
            <a:r>
              <a:rPr dirty="0" sz="15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predictions.</a:t>
            </a:r>
            <a:endParaRPr sz="15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500">
              <a:latin typeface="Liberation Sans Narrow"/>
              <a:cs typeface="Liberation Sans Narrow"/>
            </a:endParaRPr>
          </a:p>
          <a:p>
            <a:pPr marL="12700" marR="295910">
              <a:lnSpc>
                <a:spcPct val="100000"/>
              </a:lnSpc>
            </a:pPr>
            <a:r>
              <a:rPr dirty="0" sz="1500" spc="-65" b="1">
                <a:solidFill>
                  <a:srgbClr val="F3F3F3"/>
                </a:solidFill>
                <a:latin typeface="Liberation Sans Narrow"/>
                <a:cs typeface="Liberation Sans Narrow"/>
              </a:rPr>
              <a:t>CONCLUSION: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40" b="1">
                <a:solidFill>
                  <a:srgbClr val="F3F3F3"/>
                </a:solidFill>
                <a:latin typeface="Liberation Sans Narrow"/>
                <a:cs typeface="Liberation Sans Narrow"/>
              </a:rPr>
              <a:t>CNN</a:t>
            </a:r>
            <a:r>
              <a:rPr dirty="0" sz="15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</a:t>
            </a:r>
            <a:r>
              <a:rPr dirty="0" sz="1500" spc="1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trained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on</a:t>
            </a:r>
            <a:r>
              <a:rPr dirty="0" sz="1500" spc="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MNIST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dataset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 achieves</a:t>
            </a:r>
            <a:r>
              <a:rPr dirty="0" sz="15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high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accuracy</a:t>
            </a:r>
            <a:r>
              <a:rPr dirty="0" sz="15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in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digit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recognition.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This</a:t>
            </a:r>
            <a:r>
              <a:rPr dirty="0" sz="1500" spc="12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suggests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that </a:t>
            </a:r>
            <a:r>
              <a:rPr dirty="0" sz="1500" spc="-25" b="1">
                <a:solidFill>
                  <a:srgbClr val="F3F3F3"/>
                </a:solidFill>
                <a:latin typeface="Liberation Sans Narrow"/>
                <a:cs typeface="Liberation Sans Narrow"/>
              </a:rPr>
              <a:t>CNNs</a:t>
            </a:r>
            <a:r>
              <a:rPr dirty="0" sz="1500" spc="1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are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suitable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for</a:t>
            </a:r>
            <a:r>
              <a:rPr dirty="0" sz="15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image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classification</a:t>
            </a:r>
            <a:r>
              <a:rPr dirty="0" sz="15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tasks,</a:t>
            </a:r>
            <a:r>
              <a:rPr dirty="0" sz="15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especially</a:t>
            </a:r>
            <a:r>
              <a:rPr dirty="0" sz="15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for 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datasets</a:t>
            </a:r>
            <a:r>
              <a:rPr dirty="0" sz="15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like</a:t>
            </a:r>
            <a:r>
              <a:rPr dirty="0" sz="15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MNIST,</a:t>
            </a:r>
            <a:r>
              <a:rPr dirty="0" sz="15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which</a:t>
            </a:r>
            <a:r>
              <a:rPr dirty="0" sz="15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consist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of</a:t>
            </a:r>
            <a:r>
              <a:rPr dirty="0" sz="15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grayscale</a:t>
            </a:r>
            <a:r>
              <a:rPr dirty="0" sz="15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b="1">
                <a:solidFill>
                  <a:srgbClr val="F3F3F3"/>
                </a:solidFill>
                <a:latin typeface="Liberation Sans Narrow"/>
                <a:cs typeface="Liberation Sans Narrow"/>
              </a:rPr>
              <a:t>images</a:t>
            </a:r>
            <a:r>
              <a:rPr dirty="0" sz="15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of</a:t>
            </a:r>
            <a:r>
              <a:rPr dirty="0" sz="15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handwritten</a:t>
            </a:r>
            <a:r>
              <a:rPr dirty="0" sz="15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digits.</a:t>
            </a:r>
            <a:endParaRPr sz="15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1614373"/>
            <a:ext cx="509968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670">
                <a:latin typeface="Trebuchet MS"/>
                <a:cs typeface="Trebuchet MS"/>
              </a:rPr>
              <a:t>THANK</a:t>
            </a:r>
            <a:r>
              <a:rPr dirty="0" sz="8000" spc="925">
                <a:latin typeface="Trebuchet MS"/>
                <a:cs typeface="Trebuchet MS"/>
              </a:rPr>
              <a:t> </a:t>
            </a:r>
            <a:r>
              <a:rPr dirty="0" sz="8000" spc="-665">
                <a:latin typeface="Trebuchet MS"/>
                <a:cs typeface="Trebuchet MS"/>
              </a:rPr>
              <a:t>YOU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966331" y="3923182"/>
            <a:ext cx="160782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 b="1">
                <a:solidFill>
                  <a:srgbClr val="F3F3F3"/>
                </a:solidFill>
                <a:latin typeface="Trebuchet MS"/>
                <a:cs typeface="Trebuchet MS"/>
              </a:rPr>
              <a:t>BY: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spc="-160" b="1">
                <a:solidFill>
                  <a:srgbClr val="F3F3F3"/>
                </a:solidFill>
                <a:latin typeface="Trebuchet MS"/>
                <a:cs typeface="Trebuchet MS"/>
              </a:rPr>
              <a:t>DAYANA</a:t>
            </a:r>
            <a:r>
              <a:rPr dirty="0" sz="2000" spc="-17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2000" spc="-135" b="1">
                <a:solidFill>
                  <a:srgbClr val="F3F3F3"/>
                </a:solidFill>
                <a:latin typeface="Trebuchet MS"/>
                <a:cs typeface="Trebuchet MS"/>
              </a:rPr>
              <a:t>DEVI</a:t>
            </a:r>
            <a:r>
              <a:rPr dirty="0" sz="2000" spc="-160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3F3F3"/>
                </a:solidFill>
                <a:latin typeface="Trebuchet MS"/>
                <a:cs typeface="Trebuchet MS"/>
              </a:rPr>
              <a:t>K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3240" y="104343"/>
            <a:ext cx="127317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/>
              <a:t>AGENDA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13153" y="927861"/>
            <a:ext cx="10985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PROBLEM </a:t>
            </a:r>
            <a:r>
              <a:rPr dirty="0" sz="1800" spc="-75" b="1">
                <a:solidFill>
                  <a:srgbClr val="F3F3F3"/>
                </a:solidFill>
                <a:latin typeface="Liberation Sans Narrow"/>
                <a:cs typeface="Liberation Sans Narrow"/>
              </a:rPr>
              <a:t>STATEMENT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09777" y="941069"/>
            <a:ext cx="728980" cy="669290"/>
          </a:xfrm>
          <a:custGeom>
            <a:avLst/>
            <a:gdLst/>
            <a:ahLst/>
            <a:cxnLst/>
            <a:rect l="l" t="t" r="r" b="b"/>
            <a:pathLst>
              <a:path w="728980" h="669290">
                <a:moveTo>
                  <a:pt x="728472" y="0"/>
                </a:moveTo>
                <a:lnTo>
                  <a:pt x="0" y="0"/>
                </a:lnTo>
                <a:lnTo>
                  <a:pt x="0" y="669036"/>
                </a:lnTo>
                <a:lnTo>
                  <a:pt x="728472" y="669036"/>
                </a:lnTo>
                <a:lnTo>
                  <a:pt x="728472" y="0"/>
                </a:lnTo>
                <a:close/>
              </a:path>
            </a:pathLst>
          </a:custGeom>
          <a:solidFill>
            <a:srgbClr val="F3F3F3">
              <a:alpha val="2352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09777" y="941069"/>
            <a:ext cx="728980" cy="669290"/>
          </a:xfrm>
          <a:prstGeom prst="rect">
            <a:avLst/>
          </a:prstGeom>
          <a:ln w="19050">
            <a:solidFill>
              <a:srgbClr val="F3F3F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530"/>
              </a:lnSpc>
            </a:pPr>
            <a:r>
              <a:rPr dirty="0" sz="4000" spc="-545" b="1">
                <a:solidFill>
                  <a:srgbClr val="F3F3F3"/>
                </a:solidFill>
                <a:latin typeface="Liberation Sans Narrow"/>
                <a:cs typeface="Liberation Sans Narrow"/>
              </a:rPr>
              <a:t>1</a:t>
            </a:r>
            <a:endParaRPr sz="4000">
              <a:latin typeface="Liberation Sans Narrow"/>
              <a:cs typeface="Liberation Sans Narro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611117" y="970025"/>
            <a:ext cx="728980" cy="669290"/>
          </a:xfrm>
          <a:prstGeom prst="rect">
            <a:avLst/>
          </a:prstGeom>
          <a:solidFill>
            <a:srgbClr val="F3F3F3">
              <a:alpha val="23527"/>
            </a:srgbClr>
          </a:solidFill>
          <a:ln w="19050">
            <a:solidFill>
              <a:srgbClr val="F3F3F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38125">
              <a:lnSpc>
                <a:spcPts val="4535"/>
              </a:lnSpc>
            </a:pPr>
            <a:r>
              <a:rPr dirty="0" sz="40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2</a:t>
            </a:r>
            <a:endParaRPr sz="4000">
              <a:latin typeface="Liberation Sans Narrow"/>
              <a:cs typeface="Liberation Sans Narro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337553" y="941069"/>
            <a:ext cx="795655" cy="669290"/>
          </a:xfrm>
          <a:prstGeom prst="rect">
            <a:avLst/>
          </a:prstGeom>
          <a:solidFill>
            <a:srgbClr val="F3F3F3">
              <a:alpha val="23527"/>
            </a:srgbClr>
          </a:solidFill>
          <a:ln w="19050">
            <a:solidFill>
              <a:srgbClr val="F3F3F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4530"/>
              </a:lnSpc>
            </a:pPr>
            <a:r>
              <a:rPr dirty="0" sz="4000" spc="150" b="1">
                <a:solidFill>
                  <a:srgbClr val="F3F3F3"/>
                </a:solidFill>
                <a:latin typeface="Liberation Sans Narrow"/>
                <a:cs typeface="Liberation Sans Narrow"/>
              </a:rPr>
              <a:t>3</a:t>
            </a:r>
            <a:endParaRPr sz="4000">
              <a:latin typeface="Liberation Sans Narrow"/>
              <a:cs typeface="Liberation Sans Narro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48378" y="959611"/>
            <a:ext cx="118808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865" marR="5080" indent="-508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3F3F3"/>
                </a:solidFill>
                <a:latin typeface="Liberation Sans Narrow"/>
                <a:cs typeface="Liberation Sans Narrow"/>
              </a:rPr>
              <a:t>CNN</a:t>
            </a:r>
            <a:r>
              <a:rPr dirty="0" sz="1800" spc="-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40" b="1">
                <a:solidFill>
                  <a:srgbClr val="F3F3F3"/>
                </a:solidFill>
                <a:latin typeface="Liberation Sans Narrow"/>
                <a:cs typeface="Liberation Sans Narrow"/>
              </a:rPr>
              <a:t>AND</a:t>
            </a:r>
            <a:r>
              <a:rPr dirty="0" sz="1800" spc="-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30" b="1">
                <a:solidFill>
                  <a:srgbClr val="F3F3F3"/>
                </a:solidFill>
                <a:latin typeface="Liberation Sans Narrow"/>
                <a:cs typeface="Liberation Sans Narrow"/>
              </a:rPr>
              <a:t>ITS </a:t>
            </a:r>
            <a:r>
              <a:rPr dirty="0" sz="18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LAYERS</a:t>
            </a:r>
            <a:endParaRPr sz="1800">
              <a:latin typeface="Liberation Sans Narrow"/>
              <a:cs typeface="Liberation Sans Narrow"/>
            </a:endParaRPr>
          </a:p>
          <a:p>
            <a:pPr marL="62865">
              <a:lnSpc>
                <a:spcPct val="100000"/>
              </a:lnSpc>
            </a:pPr>
            <a:r>
              <a:rPr dirty="0" sz="18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(algorithm)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08254" y="2335529"/>
            <a:ext cx="728980" cy="669290"/>
          </a:xfrm>
          <a:prstGeom prst="rect">
            <a:avLst/>
          </a:prstGeom>
          <a:solidFill>
            <a:srgbClr val="F3F3F3">
              <a:alpha val="23527"/>
            </a:srgbClr>
          </a:solidFill>
          <a:ln w="19050">
            <a:solidFill>
              <a:srgbClr val="F3F3F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24790">
              <a:lnSpc>
                <a:spcPts val="4540"/>
              </a:lnSpc>
            </a:pPr>
            <a:r>
              <a:rPr dirty="0" sz="4000" spc="275" b="1">
                <a:solidFill>
                  <a:srgbClr val="F3F3F3"/>
                </a:solidFill>
                <a:latin typeface="Liberation Sans Narrow"/>
                <a:cs typeface="Liberation Sans Narrow"/>
              </a:rPr>
              <a:t>4</a:t>
            </a:r>
            <a:endParaRPr sz="40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08254" y="3731514"/>
            <a:ext cx="728980" cy="669290"/>
          </a:xfrm>
          <a:prstGeom prst="rect">
            <a:avLst/>
          </a:prstGeom>
          <a:solidFill>
            <a:srgbClr val="F3F3F3">
              <a:alpha val="23527"/>
            </a:srgbClr>
          </a:solidFill>
          <a:ln w="19050">
            <a:solidFill>
              <a:srgbClr val="F3F3F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540"/>
              </a:lnSpc>
            </a:pPr>
            <a:r>
              <a:rPr dirty="0" sz="4000" spc="-50" b="1">
                <a:solidFill>
                  <a:srgbClr val="F3F3F3"/>
                </a:solidFill>
                <a:latin typeface="Liberation Sans Narrow"/>
                <a:cs typeface="Liberation Sans Narrow"/>
              </a:rPr>
              <a:t>7</a:t>
            </a:r>
            <a:endParaRPr sz="40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00450" y="2291333"/>
            <a:ext cx="728980" cy="670560"/>
          </a:xfrm>
          <a:prstGeom prst="rect">
            <a:avLst/>
          </a:prstGeom>
          <a:solidFill>
            <a:srgbClr val="F3F3F3">
              <a:alpha val="23527"/>
            </a:srgbClr>
          </a:solidFill>
          <a:ln w="19050">
            <a:solidFill>
              <a:srgbClr val="F3F3F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34950">
              <a:lnSpc>
                <a:spcPts val="4545"/>
              </a:lnSpc>
            </a:pPr>
            <a:r>
              <a:rPr dirty="0" sz="4000" spc="130" b="1">
                <a:solidFill>
                  <a:srgbClr val="F3F3F3"/>
                </a:solidFill>
                <a:latin typeface="Liberation Sans Narrow"/>
                <a:cs typeface="Liberation Sans Narrow"/>
              </a:rPr>
              <a:t>5</a:t>
            </a:r>
            <a:endParaRPr sz="40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11117" y="3693414"/>
            <a:ext cx="728980" cy="669290"/>
          </a:xfrm>
          <a:prstGeom prst="rect">
            <a:avLst/>
          </a:prstGeom>
          <a:solidFill>
            <a:srgbClr val="F3F3F3">
              <a:alpha val="23527"/>
            </a:srgbClr>
          </a:solidFill>
          <a:ln w="19050">
            <a:solidFill>
              <a:srgbClr val="F3F3F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26060">
              <a:lnSpc>
                <a:spcPts val="4540"/>
              </a:lnSpc>
            </a:pPr>
            <a:r>
              <a:rPr dirty="0" sz="4000" spc="275" b="1">
                <a:solidFill>
                  <a:srgbClr val="F3F3F3"/>
                </a:solidFill>
                <a:latin typeface="Liberation Sans Narrow"/>
                <a:cs typeface="Liberation Sans Narrow"/>
              </a:rPr>
              <a:t>8</a:t>
            </a:r>
            <a:endParaRPr sz="40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494778" y="944117"/>
            <a:ext cx="9798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PROJECT </a:t>
            </a:r>
            <a:r>
              <a:rPr dirty="0" sz="1800" spc="-70" b="1">
                <a:solidFill>
                  <a:srgbClr val="F3F3F3"/>
                </a:solidFill>
                <a:latin typeface="Liberation Sans Narrow"/>
                <a:cs typeface="Liberation Sans Narrow"/>
              </a:rPr>
              <a:t>OVERVIEW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13153" y="2427477"/>
            <a:ext cx="127190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solidFill>
                  <a:srgbClr val="F3F3F3"/>
                </a:solidFill>
                <a:latin typeface="Liberation Sans Narrow"/>
                <a:cs typeface="Liberation Sans Narrow"/>
              </a:rPr>
              <a:t>WHO </a:t>
            </a:r>
            <a:r>
              <a:rPr dirty="0" sz="1800" spc="-100" b="1">
                <a:solidFill>
                  <a:srgbClr val="F3F3F3"/>
                </a:solidFill>
                <a:latin typeface="Liberation Sans Narrow"/>
                <a:cs typeface="Liberation Sans Narrow"/>
              </a:rPr>
              <a:t>ARE</a:t>
            </a:r>
            <a:r>
              <a:rPr dirty="0" sz="1800" spc="-1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65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endParaRPr sz="1800">
              <a:latin typeface="Liberation Sans Narrow"/>
              <a:cs typeface="Liberation Sans Narrow"/>
            </a:endParaRPr>
          </a:p>
          <a:p>
            <a:pPr marL="62865">
              <a:lnSpc>
                <a:spcPct val="100000"/>
              </a:lnSpc>
            </a:pPr>
            <a:r>
              <a:rPr dirty="0" sz="1800" spc="-65" b="1">
                <a:solidFill>
                  <a:srgbClr val="F3F3F3"/>
                </a:solidFill>
                <a:latin typeface="Liberation Sans Narrow"/>
                <a:cs typeface="Liberation Sans Narrow"/>
              </a:rPr>
              <a:t>END</a:t>
            </a:r>
            <a:r>
              <a:rPr dirty="0" sz="1800" spc="-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USERS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13153" y="3872890"/>
            <a:ext cx="1077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MODELLING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48378" y="2363470"/>
            <a:ext cx="141732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60" b="1">
                <a:solidFill>
                  <a:srgbClr val="F3F3F3"/>
                </a:solidFill>
                <a:latin typeface="Liberation Sans Narrow"/>
                <a:cs typeface="Liberation Sans Narrow"/>
              </a:rPr>
              <a:t>SOLUTION</a:t>
            </a:r>
            <a:r>
              <a:rPr dirty="0" sz="1500" spc="-1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45" b="1">
                <a:solidFill>
                  <a:srgbClr val="F3F3F3"/>
                </a:solidFill>
                <a:latin typeface="Liberation Sans Narrow"/>
                <a:cs typeface="Liberation Sans Narrow"/>
              </a:rPr>
              <a:t>AND</a:t>
            </a:r>
            <a:r>
              <a:rPr dirty="0" sz="1500" spc="-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25" b="1">
                <a:solidFill>
                  <a:srgbClr val="F3F3F3"/>
                </a:solidFill>
                <a:latin typeface="Liberation Sans Narrow"/>
                <a:cs typeface="Liberation Sans Narrow"/>
              </a:rPr>
              <a:t>ITS </a:t>
            </a:r>
            <a:r>
              <a:rPr dirty="0" sz="15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VALUE PROPOSITION</a:t>
            </a:r>
            <a:endParaRPr sz="1500">
              <a:latin typeface="Liberation Sans Narrow"/>
              <a:cs typeface="Liberation Sans Narro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37913" y="3687571"/>
            <a:ext cx="16452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3F3F3"/>
                </a:solidFill>
                <a:latin typeface="Liberation Sans Narrow"/>
                <a:cs typeface="Liberation Sans Narrow"/>
              </a:rPr>
              <a:t>CODE </a:t>
            </a:r>
            <a:r>
              <a:rPr dirty="0" sz="1800" spc="-40" b="1">
                <a:solidFill>
                  <a:srgbClr val="F3F3F3"/>
                </a:solidFill>
                <a:latin typeface="Liberation Sans Narrow"/>
                <a:cs typeface="Liberation Sans Narrow"/>
              </a:rPr>
              <a:t>IMPLEMENTATION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515861" y="2398014"/>
            <a:ext cx="730250" cy="669290"/>
          </a:xfrm>
          <a:prstGeom prst="rect">
            <a:avLst/>
          </a:prstGeom>
          <a:solidFill>
            <a:srgbClr val="F3F3F3">
              <a:alpha val="23527"/>
            </a:srgbClr>
          </a:solidFill>
          <a:ln w="19050">
            <a:solidFill>
              <a:srgbClr val="F3F3F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31775">
              <a:lnSpc>
                <a:spcPts val="4535"/>
              </a:lnSpc>
            </a:pPr>
            <a:r>
              <a:rPr dirty="0" sz="4000" spc="220" b="1">
                <a:solidFill>
                  <a:srgbClr val="F3F3F3"/>
                </a:solidFill>
                <a:latin typeface="Liberation Sans Narrow"/>
                <a:cs typeface="Liberation Sans Narrow"/>
              </a:rPr>
              <a:t>6</a:t>
            </a:r>
            <a:endParaRPr sz="4000">
              <a:latin typeface="Liberation Sans Narrow"/>
              <a:cs typeface="Liberation Sans Narro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494778" y="2427477"/>
            <a:ext cx="14922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800" b="1">
                <a:solidFill>
                  <a:srgbClr val="F3F3F3"/>
                </a:solidFill>
                <a:latin typeface="Liberation Sans Narrow"/>
                <a:cs typeface="Liberation Sans Narrow"/>
              </a:rPr>
              <a:t> WOW</a:t>
            </a:r>
            <a:r>
              <a:rPr dirty="0" sz="1800" spc="-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b="1">
                <a:solidFill>
                  <a:srgbClr val="F3F3F3"/>
                </a:solidFill>
                <a:latin typeface="Liberation Sans Narrow"/>
                <a:cs typeface="Liberation Sans Narrow"/>
              </a:rPr>
              <a:t>IN</a:t>
            </a:r>
            <a:r>
              <a:rPr dirty="0" sz="1800" spc="-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25" b="1">
                <a:solidFill>
                  <a:srgbClr val="F3F3F3"/>
                </a:solidFill>
                <a:latin typeface="Liberation Sans Narrow"/>
                <a:cs typeface="Liberation Sans Narrow"/>
              </a:rPr>
              <a:t>MY</a:t>
            </a:r>
            <a:endParaRPr sz="18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SOLUTION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569202" y="3690365"/>
            <a:ext cx="728980" cy="669290"/>
          </a:xfrm>
          <a:prstGeom prst="rect">
            <a:avLst/>
          </a:prstGeom>
          <a:solidFill>
            <a:srgbClr val="F3F3F3">
              <a:alpha val="23527"/>
            </a:srgbClr>
          </a:solidFill>
          <a:ln w="19050">
            <a:solidFill>
              <a:srgbClr val="F3F3F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4545"/>
              </a:lnSpc>
            </a:pPr>
            <a:r>
              <a:rPr dirty="0" sz="4000" spc="220" b="1">
                <a:solidFill>
                  <a:srgbClr val="F3F3F3"/>
                </a:solidFill>
                <a:latin typeface="Liberation Sans Narrow"/>
                <a:cs typeface="Liberation Sans Narrow"/>
              </a:rPr>
              <a:t>9</a:t>
            </a:r>
            <a:endParaRPr sz="4000">
              <a:latin typeface="Liberation Sans Narrow"/>
              <a:cs typeface="Liberation Sans Narrow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639050" y="3823208"/>
            <a:ext cx="837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 b="1">
                <a:solidFill>
                  <a:srgbClr val="F3F3F3"/>
                </a:solidFill>
                <a:latin typeface="Liberation Sans Narrow"/>
                <a:cs typeface="Liberation Sans Narrow"/>
              </a:rPr>
              <a:t>RESULTS</a:t>
            </a:r>
            <a:endParaRPr sz="1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2298" y="230200"/>
            <a:ext cx="336169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5"/>
              <a:t>PROBLEM</a:t>
            </a:r>
            <a:r>
              <a:rPr dirty="0" spc="-30"/>
              <a:t> </a:t>
            </a:r>
            <a:r>
              <a:rPr dirty="0" spc="-95"/>
              <a:t>STATEMENT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60691" y="964183"/>
            <a:ext cx="7223125" cy="3841115"/>
            <a:chOff x="960691" y="964183"/>
            <a:chExt cx="7223125" cy="3841115"/>
          </a:xfrm>
        </p:grpSpPr>
        <p:sp>
          <p:nvSpPr>
            <p:cNvPr id="4" name="object 4" descr=""/>
            <p:cNvSpPr/>
            <p:nvPr/>
          </p:nvSpPr>
          <p:spPr>
            <a:xfrm>
              <a:off x="970216" y="973721"/>
              <a:ext cx="7204075" cy="3822065"/>
            </a:xfrm>
            <a:custGeom>
              <a:avLst/>
              <a:gdLst/>
              <a:ahLst/>
              <a:cxnLst/>
              <a:rect l="l" t="t" r="r" b="b"/>
              <a:pathLst>
                <a:path w="7204075" h="3822065">
                  <a:moveTo>
                    <a:pt x="7203567" y="0"/>
                  </a:moveTo>
                  <a:lnTo>
                    <a:pt x="0" y="0"/>
                  </a:lnTo>
                  <a:lnTo>
                    <a:pt x="0" y="3821557"/>
                  </a:lnTo>
                  <a:lnTo>
                    <a:pt x="7203567" y="3821557"/>
                  </a:lnTo>
                  <a:lnTo>
                    <a:pt x="7203567" y="0"/>
                  </a:lnTo>
                  <a:close/>
                </a:path>
              </a:pathLst>
            </a:custGeom>
            <a:solidFill>
              <a:srgbClr val="F3F3F3">
                <a:alpha val="235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60691" y="964183"/>
              <a:ext cx="7223125" cy="3841115"/>
            </a:xfrm>
            <a:custGeom>
              <a:avLst/>
              <a:gdLst/>
              <a:ahLst/>
              <a:cxnLst/>
              <a:rect l="l" t="t" r="r" b="b"/>
              <a:pathLst>
                <a:path w="7223125" h="3841115">
                  <a:moveTo>
                    <a:pt x="9525" y="0"/>
                  </a:moveTo>
                  <a:lnTo>
                    <a:pt x="9525" y="3840619"/>
                  </a:lnTo>
                </a:path>
                <a:path w="7223125" h="3841115">
                  <a:moveTo>
                    <a:pt x="7213028" y="0"/>
                  </a:moveTo>
                  <a:lnTo>
                    <a:pt x="7213028" y="3840619"/>
                  </a:lnTo>
                </a:path>
                <a:path w="7223125" h="3841115">
                  <a:moveTo>
                    <a:pt x="0" y="9525"/>
                  </a:moveTo>
                  <a:lnTo>
                    <a:pt x="7222553" y="9525"/>
                  </a:lnTo>
                </a:path>
                <a:path w="7223125" h="3841115">
                  <a:moveTo>
                    <a:pt x="0" y="3831094"/>
                  </a:moveTo>
                  <a:lnTo>
                    <a:pt x="7222553" y="3831094"/>
                  </a:lnTo>
                </a:path>
              </a:pathLst>
            </a:custGeom>
            <a:ln w="19050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49223" y="1014989"/>
            <a:ext cx="6915784" cy="3683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7815" marR="5080" indent="-285750">
              <a:lnSpc>
                <a:spcPct val="150000"/>
              </a:lnSpc>
              <a:spcBef>
                <a:spcPts val="95"/>
              </a:spcBef>
              <a:buFont typeface="Wingdings"/>
              <a:buChar char=""/>
              <a:tabLst>
                <a:tab pos="299085" algn="l"/>
              </a:tabLst>
            </a:pPr>
            <a:r>
              <a:rPr dirty="0" sz="1600" spc="-90" b="1">
                <a:solidFill>
                  <a:srgbClr val="F3F3F3"/>
                </a:solidFill>
                <a:latin typeface="Times New Roman"/>
                <a:cs typeface="Times New Roman"/>
              </a:rPr>
              <a:t>To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Develop 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a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deep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learning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model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to</a:t>
            </a:r>
            <a:r>
              <a:rPr dirty="0" sz="1600" spc="-6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accurately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 classify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handwritten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digits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from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	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the</a:t>
            </a:r>
            <a:r>
              <a:rPr dirty="0" sz="1600" spc="-9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45" b="1">
                <a:solidFill>
                  <a:srgbClr val="F3F3F3"/>
                </a:solidFill>
                <a:latin typeface="Times New Roman"/>
                <a:cs typeface="Times New Roman"/>
              </a:rPr>
              <a:t>MNIST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dataset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using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convolutional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neural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networks 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(CNNs).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75" b="1">
                <a:solidFill>
                  <a:srgbClr val="F3F3F3"/>
                </a:solidFill>
                <a:latin typeface="Times New Roman"/>
                <a:cs typeface="Times New Roman"/>
              </a:rPr>
              <a:t>The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model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	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should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be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trained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to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recognize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digits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ranging</a:t>
            </a:r>
            <a:r>
              <a:rPr dirty="0" sz="1600" spc="-1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from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55" b="1">
                <a:solidFill>
                  <a:srgbClr val="F3F3F3"/>
                </a:solidFill>
                <a:latin typeface="Times New Roman"/>
                <a:cs typeface="Times New Roman"/>
              </a:rPr>
              <a:t>0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to</a:t>
            </a:r>
            <a:r>
              <a:rPr dirty="0" sz="1600" spc="-6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9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and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achieve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high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	</a:t>
            </a:r>
            <a:r>
              <a:rPr dirty="0" sz="1600" spc="-80" b="1">
                <a:solidFill>
                  <a:srgbClr val="F3F3F3"/>
                </a:solidFill>
                <a:latin typeface="Times New Roman"/>
                <a:cs typeface="Times New Roman"/>
              </a:rPr>
              <a:t>accuracy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in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classifying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unseen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handwritten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digits.</a:t>
            </a:r>
            <a:endParaRPr sz="16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Wingdings"/>
              <a:buChar char=""/>
              <a:tabLst>
                <a:tab pos="298450" algn="l"/>
              </a:tabLst>
            </a:pPr>
            <a:r>
              <a:rPr dirty="0" sz="1600" spc="-85" b="1">
                <a:solidFill>
                  <a:srgbClr val="F3F3F3"/>
                </a:solidFill>
                <a:latin typeface="Times New Roman"/>
                <a:cs typeface="Times New Roman"/>
              </a:rPr>
              <a:t>In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today's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world,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there's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a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big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need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for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computers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to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understand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handwritten</a:t>
            </a:r>
            <a:endParaRPr sz="1600">
              <a:latin typeface="Times New Roman"/>
              <a:cs typeface="Times New Roman"/>
            </a:endParaRPr>
          </a:p>
          <a:p>
            <a:pPr marL="299085" marR="99695">
              <a:lnSpc>
                <a:spcPct val="150000"/>
              </a:lnSpc>
              <a:spcBef>
                <a:spcPts val="5"/>
              </a:spcBef>
            </a:pP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numbers.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 Think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about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when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we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write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a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65" b="1">
                <a:solidFill>
                  <a:srgbClr val="F3F3F3"/>
                </a:solidFill>
                <a:latin typeface="Times New Roman"/>
                <a:cs typeface="Times New Roman"/>
              </a:rPr>
              <a:t>check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or 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fill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out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a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form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Liberation Sans Narrow"/>
                <a:cs typeface="Liberation Sans Narrow"/>
              </a:rPr>
              <a:t>–</a:t>
            </a:r>
            <a:r>
              <a:rPr dirty="0" sz="16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wouldn't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it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be helpful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if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a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computer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could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easily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read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 what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we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wrote?</a:t>
            </a:r>
            <a:endParaRPr sz="1600">
              <a:latin typeface="Times New Roman"/>
              <a:cs typeface="Times New Roman"/>
            </a:endParaRPr>
          </a:p>
          <a:p>
            <a:pPr marL="344805" indent="-332105">
              <a:lnSpc>
                <a:spcPct val="100000"/>
              </a:lnSpc>
              <a:spcBef>
                <a:spcPts val="960"/>
              </a:spcBef>
              <a:buFont typeface="Wingdings"/>
              <a:buChar char=""/>
              <a:tabLst>
                <a:tab pos="344805" algn="l"/>
              </a:tabLst>
            </a:pP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The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goal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is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to</a:t>
            </a:r>
            <a:r>
              <a:rPr dirty="0" sz="1600" spc="-6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make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this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system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really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good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at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recognizing</a:t>
            </a:r>
            <a:r>
              <a:rPr dirty="0" sz="1600" spc="-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40" b="1">
                <a:solidFill>
                  <a:srgbClr val="F3F3F3"/>
                </a:solidFill>
                <a:latin typeface="Times New Roman"/>
                <a:cs typeface="Times New Roman"/>
              </a:rPr>
              <a:t>all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sorts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of</a:t>
            </a:r>
            <a:endParaRPr sz="1600">
              <a:latin typeface="Times New Roman"/>
              <a:cs typeface="Times New Roman"/>
            </a:endParaRPr>
          </a:p>
          <a:p>
            <a:pPr marL="299085" marR="193040">
              <a:lnSpc>
                <a:spcPct val="150000"/>
              </a:lnSpc>
            </a:pPr>
            <a:r>
              <a:rPr dirty="0" sz="1600" spc="-35" b="1">
                <a:solidFill>
                  <a:srgbClr val="F3F3F3"/>
                </a:solidFill>
                <a:latin typeface="Times New Roman"/>
                <a:cs typeface="Times New Roman"/>
              </a:rPr>
              <a:t>handwriting,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so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it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can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be</a:t>
            </a:r>
            <a:r>
              <a:rPr dirty="0" sz="1600" spc="-5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useful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3F3F3"/>
                </a:solidFill>
                <a:latin typeface="Times New Roman"/>
                <a:cs typeface="Times New Roman"/>
              </a:rPr>
              <a:t>in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things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like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sorting</a:t>
            </a:r>
            <a:r>
              <a:rPr dirty="0" sz="1600" spc="-45" b="1">
                <a:solidFill>
                  <a:srgbClr val="F3F3F3"/>
                </a:solidFill>
                <a:latin typeface="Times New Roman"/>
                <a:cs typeface="Times New Roman"/>
              </a:rPr>
              <a:t> mail,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processing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checks, 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and </a:t>
            </a:r>
            <a:r>
              <a:rPr dirty="0" sz="1600" spc="-25" b="1">
                <a:solidFill>
                  <a:srgbClr val="F3F3F3"/>
                </a:solidFill>
                <a:latin typeface="Times New Roman"/>
                <a:cs typeface="Times New Roman"/>
              </a:rPr>
              <a:t>filling</a:t>
            </a:r>
            <a:r>
              <a:rPr dirty="0" sz="1600" spc="-5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F3F3F3"/>
                </a:solidFill>
                <a:latin typeface="Times New Roman"/>
                <a:cs typeface="Times New Roman"/>
              </a:rPr>
              <a:t>out</a:t>
            </a:r>
            <a:r>
              <a:rPr dirty="0" sz="1600" spc="-6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30" b="1">
                <a:solidFill>
                  <a:srgbClr val="F3F3F3"/>
                </a:solidFill>
                <a:latin typeface="Times New Roman"/>
                <a:cs typeface="Times New Roman"/>
              </a:rPr>
              <a:t>forms</a:t>
            </a:r>
            <a:r>
              <a:rPr dirty="0" sz="1600" spc="-70" b="1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3F3F3"/>
                </a:solidFill>
                <a:latin typeface="Times New Roman"/>
                <a:cs typeface="Times New Roman"/>
              </a:rPr>
              <a:t>automatically.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56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Convolutional</a:t>
            </a:r>
            <a:r>
              <a:rPr dirty="0" spc="-30"/>
              <a:t> </a:t>
            </a:r>
            <a:r>
              <a:rPr dirty="0" spc="75"/>
              <a:t>Neural</a:t>
            </a:r>
            <a:r>
              <a:rPr dirty="0" spc="-10"/>
              <a:t> </a:t>
            </a:r>
            <a:r>
              <a:rPr dirty="0" spc="80"/>
              <a:t>Network</a:t>
            </a:r>
            <a:r>
              <a:rPr dirty="0"/>
              <a:t> </a:t>
            </a:r>
            <a:r>
              <a:rPr dirty="0" spc="70"/>
              <a:t>(Algorithm</a:t>
            </a:r>
            <a:r>
              <a:rPr dirty="0" spc="-10"/>
              <a:t> </a:t>
            </a:r>
            <a:r>
              <a:rPr dirty="0" spc="40"/>
              <a:t>used)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0" y="1301496"/>
            <a:ext cx="4074160" cy="3142615"/>
          </a:xfrm>
          <a:custGeom>
            <a:avLst/>
            <a:gdLst/>
            <a:ahLst/>
            <a:cxnLst/>
            <a:rect l="l" t="t" r="r" b="b"/>
            <a:pathLst>
              <a:path w="4074160" h="3142615">
                <a:moveTo>
                  <a:pt x="4073652" y="0"/>
                </a:moveTo>
                <a:lnTo>
                  <a:pt x="0" y="0"/>
                </a:lnTo>
                <a:lnTo>
                  <a:pt x="0" y="3142488"/>
                </a:lnTo>
                <a:lnTo>
                  <a:pt x="4073652" y="3142488"/>
                </a:lnTo>
                <a:lnTo>
                  <a:pt x="4073652" y="0"/>
                </a:lnTo>
                <a:close/>
              </a:path>
            </a:pathLst>
          </a:custGeom>
          <a:solidFill>
            <a:srgbClr val="0B343C">
              <a:alpha val="5686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18947" y="1368297"/>
            <a:ext cx="3773170" cy="2800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5"/>
              </a:spcBef>
              <a:buFont typeface="Arial"/>
              <a:buChar char="●"/>
              <a:tabLst>
                <a:tab pos="329565" algn="l"/>
              </a:tabLst>
            </a:pP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CNN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is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a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deep</a:t>
            </a:r>
            <a:r>
              <a:rPr dirty="0" sz="14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learning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technique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to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classify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input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automatically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10">
                <a:solidFill>
                  <a:srgbClr val="F3F3F3"/>
                </a:solidFill>
                <a:latin typeface="Trebuchet MS"/>
                <a:cs typeface="Trebuchet MS"/>
              </a:rPr>
              <a:t>(well,</a:t>
            </a:r>
            <a:r>
              <a:rPr dirty="0" sz="1400" spc="-10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after 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you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provide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right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data).</a:t>
            </a:r>
            <a:endParaRPr sz="1400">
              <a:latin typeface="Trebuchet MS"/>
              <a:cs typeface="Trebuchet MS"/>
            </a:endParaRPr>
          </a:p>
          <a:p>
            <a:pPr marL="329565" marR="207010" indent="-317500">
              <a:lnSpc>
                <a:spcPct val="100000"/>
              </a:lnSpc>
              <a:buFont typeface="Arial"/>
              <a:buChar char="●"/>
              <a:tabLst>
                <a:tab pos="329565" algn="l"/>
              </a:tabLst>
            </a:pP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Over</a:t>
            </a:r>
            <a:r>
              <a:rPr dirty="0" sz="14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years,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CNN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has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found</a:t>
            </a:r>
            <a:r>
              <a:rPr dirty="0" sz="1400" spc="-10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a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3F3F3"/>
                </a:solidFill>
                <a:latin typeface="Trebuchet MS"/>
                <a:cs typeface="Trebuchet MS"/>
              </a:rPr>
              <a:t>good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grip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over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classifying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images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for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computer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visions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and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now</a:t>
            </a:r>
            <a:r>
              <a:rPr dirty="0" sz="14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it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is</a:t>
            </a:r>
            <a:r>
              <a:rPr dirty="0" sz="14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being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3F3F3"/>
                </a:solidFill>
                <a:latin typeface="Trebuchet MS"/>
                <a:cs typeface="Trebuchet MS"/>
              </a:rPr>
              <a:t>used</a:t>
            </a:r>
            <a:r>
              <a:rPr dirty="0" sz="14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in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healthcare 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domains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too.</a:t>
            </a:r>
            <a:endParaRPr sz="1400">
              <a:latin typeface="Trebuchet MS"/>
              <a:cs typeface="Trebuchet MS"/>
            </a:endParaRPr>
          </a:p>
          <a:p>
            <a:pPr marL="329565" marR="168275" indent="-317500">
              <a:lnSpc>
                <a:spcPct val="100000"/>
              </a:lnSpc>
              <a:buChar char="●"/>
              <a:tabLst>
                <a:tab pos="329565" algn="l"/>
                <a:tab pos="370205" algn="l"/>
              </a:tabLst>
            </a:pPr>
            <a:r>
              <a:rPr dirty="0" sz="1400">
                <a:solidFill>
                  <a:srgbClr val="F3F3F3"/>
                </a:solidFill>
                <a:latin typeface="Arial"/>
                <a:cs typeface="Arial"/>
              </a:rPr>
              <a:t>	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This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indicates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that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CNN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is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a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reliable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deep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learning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algorithm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an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automated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end-to-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end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prediction.</a:t>
            </a:r>
            <a:endParaRPr sz="1400">
              <a:latin typeface="Trebuchet MS"/>
              <a:cs typeface="Trebuchet MS"/>
            </a:endParaRPr>
          </a:p>
          <a:p>
            <a:pPr marL="329565" marR="69850" indent="-31750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29565" algn="l"/>
              </a:tabLst>
            </a:pP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CNN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essentially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extracts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90">
                <a:solidFill>
                  <a:srgbClr val="F3F3F3"/>
                </a:solidFill>
                <a:latin typeface="Trebuchet MS"/>
                <a:cs typeface="Trebuchet MS"/>
              </a:rPr>
              <a:t>‘useful’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features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from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given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input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automatically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making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it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super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easy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us!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5196" y="1787651"/>
            <a:ext cx="4677917" cy="2167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8101" y="316229"/>
            <a:ext cx="344677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THREE</a:t>
            </a:r>
            <a:r>
              <a:rPr dirty="0" spc="-40"/>
              <a:t> </a:t>
            </a:r>
            <a:r>
              <a:rPr dirty="0" spc="-125"/>
              <a:t>LAYERS</a:t>
            </a:r>
            <a:r>
              <a:rPr dirty="0"/>
              <a:t> </a:t>
            </a:r>
            <a:r>
              <a:rPr dirty="0" spc="-204"/>
              <a:t>OF</a:t>
            </a:r>
            <a:r>
              <a:rPr dirty="0" spc="-15"/>
              <a:t> </a:t>
            </a:r>
            <a:r>
              <a:rPr dirty="0" spc="-25"/>
              <a:t>CNN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95781" y="1051813"/>
            <a:ext cx="7642859" cy="3804920"/>
            <a:chOff x="795781" y="1051813"/>
            <a:chExt cx="7642859" cy="3804920"/>
          </a:xfrm>
        </p:grpSpPr>
        <p:sp>
          <p:nvSpPr>
            <p:cNvPr id="5" name="object 5" descr=""/>
            <p:cNvSpPr/>
            <p:nvPr/>
          </p:nvSpPr>
          <p:spPr>
            <a:xfrm>
              <a:off x="808481" y="1300734"/>
              <a:ext cx="7617459" cy="832485"/>
            </a:xfrm>
            <a:custGeom>
              <a:avLst/>
              <a:gdLst/>
              <a:ahLst/>
              <a:cxnLst/>
              <a:rect l="l" t="t" r="r" b="b"/>
              <a:pathLst>
                <a:path w="7617459" h="832485">
                  <a:moveTo>
                    <a:pt x="761695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7616952" y="832103"/>
                  </a:lnTo>
                  <a:lnTo>
                    <a:pt x="7616952" y="0"/>
                  </a:lnTo>
                  <a:close/>
                </a:path>
              </a:pathLst>
            </a:custGeom>
            <a:solidFill>
              <a:srgbClr val="00C3B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08481" y="1300734"/>
              <a:ext cx="7617459" cy="832485"/>
            </a:xfrm>
            <a:custGeom>
              <a:avLst/>
              <a:gdLst/>
              <a:ahLst/>
              <a:cxnLst/>
              <a:rect l="l" t="t" r="r" b="b"/>
              <a:pathLst>
                <a:path w="7617459" h="832485">
                  <a:moveTo>
                    <a:pt x="0" y="832103"/>
                  </a:moveTo>
                  <a:lnTo>
                    <a:pt x="7616952" y="832103"/>
                  </a:lnTo>
                  <a:lnTo>
                    <a:pt x="761695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25400">
              <a:solidFill>
                <a:srgbClr val="0B343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89481" y="1064513"/>
              <a:ext cx="5331460" cy="472440"/>
            </a:xfrm>
            <a:custGeom>
              <a:avLst/>
              <a:gdLst/>
              <a:ahLst/>
              <a:cxnLst/>
              <a:rect l="l" t="t" r="r" b="b"/>
              <a:pathLst>
                <a:path w="5331459" h="472440">
                  <a:moveTo>
                    <a:pt x="5252212" y="0"/>
                  </a:moveTo>
                  <a:lnTo>
                    <a:pt x="78740" y="0"/>
                  </a:lnTo>
                  <a:lnTo>
                    <a:pt x="48091" y="6195"/>
                  </a:lnTo>
                  <a:lnTo>
                    <a:pt x="23063" y="23082"/>
                  </a:lnTo>
                  <a:lnTo>
                    <a:pt x="6188" y="48113"/>
                  </a:lnTo>
                  <a:lnTo>
                    <a:pt x="0" y="78739"/>
                  </a:lnTo>
                  <a:lnTo>
                    <a:pt x="0" y="393700"/>
                  </a:lnTo>
                  <a:lnTo>
                    <a:pt x="6188" y="424326"/>
                  </a:lnTo>
                  <a:lnTo>
                    <a:pt x="23063" y="449357"/>
                  </a:lnTo>
                  <a:lnTo>
                    <a:pt x="48091" y="466244"/>
                  </a:lnTo>
                  <a:lnTo>
                    <a:pt x="78740" y="472439"/>
                  </a:lnTo>
                  <a:lnTo>
                    <a:pt x="5252212" y="472439"/>
                  </a:lnTo>
                  <a:lnTo>
                    <a:pt x="5282838" y="466244"/>
                  </a:lnTo>
                  <a:lnTo>
                    <a:pt x="5307869" y="449357"/>
                  </a:lnTo>
                  <a:lnTo>
                    <a:pt x="5324756" y="424326"/>
                  </a:lnTo>
                  <a:lnTo>
                    <a:pt x="5330952" y="393700"/>
                  </a:lnTo>
                  <a:lnTo>
                    <a:pt x="5330952" y="78739"/>
                  </a:lnTo>
                  <a:lnTo>
                    <a:pt x="5324756" y="48113"/>
                  </a:lnTo>
                  <a:lnTo>
                    <a:pt x="5307869" y="23082"/>
                  </a:lnTo>
                  <a:lnTo>
                    <a:pt x="5282838" y="6195"/>
                  </a:lnTo>
                  <a:lnTo>
                    <a:pt x="5252212" y="0"/>
                  </a:lnTo>
                  <a:close/>
                </a:path>
              </a:pathLst>
            </a:custGeom>
            <a:solidFill>
              <a:srgbClr val="0B34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89481" y="1064513"/>
              <a:ext cx="5331460" cy="472440"/>
            </a:xfrm>
            <a:custGeom>
              <a:avLst/>
              <a:gdLst/>
              <a:ahLst/>
              <a:cxnLst/>
              <a:rect l="l" t="t" r="r" b="b"/>
              <a:pathLst>
                <a:path w="5331459" h="472440">
                  <a:moveTo>
                    <a:pt x="0" y="78739"/>
                  </a:moveTo>
                  <a:lnTo>
                    <a:pt x="6188" y="48113"/>
                  </a:lnTo>
                  <a:lnTo>
                    <a:pt x="23063" y="23082"/>
                  </a:lnTo>
                  <a:lnTo>
                    <a:pt x="48091" y="6195"/>
                  </a:lnTo>
                  <a:lnTo>
                    <a:pt x="78740" y="0"/>
                  </a:lnTo>
                  <a:lnTo>
                    <a:pt x="5252212" y="0"/>
                  </a:lnTo>
                  <a:lnTo>
                    <a:pt x="5282838" y="6195"/>
                  </a:lnTo>
                  <a:lnTo>
                    <a:pt x="5307869" y="23082"/>
                  </a:lnTo>
                  <a:lnTo>
                    <a:pt x="5324756" y="48113"/>
                  </a:lnTo>
                  <a:lnTo>
                    <a:pt x="5330952" y="78739"/>
                  </a:lnTo>
                  <a:lnTo>
                    <a:pt x="5330952" y="393700"/>
                  </a:lnTo>
                  <a:lnTo>
                    <a:pt x="5324756" y="424326"/>
                  </a:lnTo>
                  <a:lnTo>
                    <a:pt x="5307869" y="449357"/>
                  </a:lnTo>
                  <a:lnTo>
                    <a:pt x="5282838" y="466244"/>
                  </a:lnTo>
                  <a:lnTo>
                    <a:pt x="5252212" y="472439"/>
                  </a:lnTo>
                  <a:lnTo>
                    <a:pt x="78740" y="472439"/>
                  </a:lnTo>
                  <a:lnTo>
                    <a:pt x="48091" y="466244"/>
                  </a:lnTo>
                  <a:lnTo>
                    <a:pt x="23063" y="449357"/>
                  </a:lnTo>
                  <a:lnTo>
                    <a:pt x="6188" y="424326"/>
                  </a:lnTo>
                  <a:lnTo>
                    <a:pt x="0" y="393700"/>
                  </a:lnTo>
                  <a:lnTo>
                    <a:pt x="0" y="78739"/>
                  </a:lnTo>
                  <a:close/>
                </a:path>
              </a:pathLst>
            </a:custGeom>
            <a:ln w="25400">
              <a:solidFill>
                <a:srgbClr val="00C3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08481" y="2454402"/>
              <a:ext cx="7617459" cy="1033780"/>
            </a:xfrm>
            <a:custGeom>
              <a:avLst/>
              <a:gdLst/>
              <a:ahLst/>
              <a:cxnLst/>
              <a:rect l="l" t="t" r="r" b="b"/>
              <a:pathLst>
                <a:path w="7617459" h="1033779">
                  <a:moveTo>
                    <a:pt x="7616952" y="0"/>
                  </a:moveTo>
                  <a:lnTo>
                    <a:pt x="0" y="0"/>
                  </a:lnTo>
                  <a:lnTo>
                    <a:pt x="0" y="1033272"/>
                  </a:lnTo>
                  <a:lnTo>
                    <a:pt x="7616952" y="1033272"/>
                  </a:lnTo>
                  <a:lnTo>
                    <a:pt x="7616952" y="0"/>
                  </a:lnTo>
                  <a:close/>
                </a:path>
              </a:pathLst>
            </a:custGeom>
            <a:solidFill>
              <a:srgbClr val="00C3B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8481" y="2454402"/>
              <a:ext cx="7617459" cy="1033780"/>
            </a:xfrm>
            <a:custGeom>
              <a:avLst/>
              <a:gdLst/>
              <a:ahLst/>
              <a:cxnLst/>
              <a:rect l="l" t="t" r="r" b="b"/>
              <a:pathLst>
                <a:path w="7617459" h="1033779">
                  <a:moveTo>
                    <a:pt x="0" y="1033272"/>
                  </a:moveTo>
                  <a:lnTo>
                    <a:pt x="7616952" y="1033272"/>
                  </a:lnTo>
                  <a:lnTo>
                    <a:pt x="7616952" y="0"/>
                  </a:lnTo>
                  <a:lnTo>
                    <a:pt x="0" y="0"/>
                  </a:lnTo>
                  <a:lnTo>
                    <a:pt x="0" y="1033272"/>
                  </a:lnTo>
                  <a:close/>
                </a:path>
              </a:pathLst>
            </a:custGeom>
            <a:ln w="25400">
              <a:solidFill>
                <a:srgbClr val="0B343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89481" y="2218181"/>
              <a:ext cx="5331460" cy="472440"/>
            </a:xfrm>
            <a:custGeom>
              <a:avLst/>
              <a:gdLst/>
              <a:ahLst/>
              <a:cxnLst/>
              <a:rect l="l" t="t" r="r" b="b"/>
              <a:pathLst>
                <a:path w="5331459" h="472439">
                  <a:moveTo>
                    <a:pt x="5252212" y="0"/>
                  </a:moveTo>
                  <a:lnTo>
                    <a:pt x="78740" y="0"/>
                  </a:lnTo>
                  <a:lnTo>
                    <a:pt x="48091" y="6195"/>
                  </a:lnTo>
                  <a:lnTo>
                    <a:pt x="23063" y="23082"/>
                  </a:lnTo>
                  <a:lnTo>
                    <a:pt x="6188" y="48113"/>
                  </a:lnTo>
                  <a:lnTo>
                    <a:pt x="0" y="78740"/>
                  </a:lnTo>
                  <a:lnTo>
                    <a:pt x="0" y="393700"/>
                  </a:lnTo>
                  <a:lnTo>
                    <a:pt x="6188" y="424326"/>
                  </a:lnTo>
                  <a:lnTo>
                    <a:pt x="23063" y="449357"/>
                  </a:lnTo>
                  <a:lnTo>
                    <a:pt x="48091" y="466244"/>
                  </a:lnTo>
                  <a:lnTo>
                    <a:pt x="78740" y="472440"/>
                  </a:lnTo>
                  <a:lnTo>
                    <a:pt x="5252212" y="472440"/>
                  </a:lnTo>
                  <a:lnTo>
                    <a:pt x="5282838" y="466244"/>
                  </a:lnTo>
                  <a:lnTo>
                    <a:pt x="5307869" y="449357"/>
                  </a:lnTo>
                  <a:lnTo>
                    <a:pt x="5324756" y="424326"/>
                  </a:lnTo>
                  <a:lnTo>
                    <a:pt x="5330952" y="393700"/>
                  </a:lnTo>
                  <a:lnTo>
                    <a:pt x="5330952" y="78740"/>
                  </a:lnTo>
                  <a:lnTo>
                    <a:pt x="5324756" y="48113"/>
                  </a:lnTo>
                  <a:lnTo>
                    <a:pt x="5307869" y="23082"/>
                  </a:lnTo>
                  <a:lnTo>
                    <a:pt x="5282838" y="6195"/>
                  </a:lnTo>
                  <a:lnTo>
                    <a:pt x="5252212" y="0"/>
                  </a:lnTo>
                  <a:close/>
                </a:path>
              </a:pathLst>
            </a:custGeom>
            <a:solidFill>
              <a:srgbClr val="0B34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89481" y="2218181"/>
              <a:ext cx="5331460" cy="472440"/>
            </a:xfrm>
            <a:custGeom>
              <a:avLst/>
              <a:gdLst/>
              <a:ahLst/>
              <a:cxnLst/>
              <a:rect l="l" t="t" r="r" b="b"/>
              <a:pathLst>
                <a:path w="5331459" h="472439">
                  <a:moveTo>
                    <a:pt x="0" y="78740"/>
                  </a:moveTo>
                  <a:lnTo>
                    <a:pt x="6188" y="48113"/>
                  </a:lnTo>
                  <a:lnTo>
                    <a:pt x="23063" y="23082"/>
                  </a:lnTo>
                  <a:lnTo>
                    <a:pt x="48091" y="6195"/>
                  </a:lnTo>
                  <a:lnTo>
                    <a:pt x="78740" y="0"/>
                  </a:lnTo>
                  <a:lnTo>
                    <a:pt x="5252212" y="0"/>
                  </a:lnTo>
                  <a:lnTo>
                    <a:pt x="5282838" y="6195"/>
                  </a:lnTo>
                  <a:lnTo>
                    <a:pt x="5307869" y="23082"/>
                  </a:lnTo>
                  <a:lnTo>
                    <a:pt x="5324756" y="48113"/>
                  </a:lnTo>
                  <a:lnTo>
                    <a:pt x="5330952" y="78740"/>
                  </a:lnTo>
                  <a:lnTo>
                    <a:pt x="5330952" y="393700"/>
                  </a:lnTo>
                  <a:lnTo>
                    <a:pt x="5324756" y="424326"/>
                  </a:lnTo>
                  <a:lnTo>
                    <a:pt x="5307869" y="449357"/>
                  </a:lnTo>
                  <a:lnTo>
                    <a:pt x="5282838" y="466244"/>
                  </a:lnTo>
                  <a:lnTo>
                    <a:pt x="5252212" y="472440"/>
                  </a:lnTo>
                  <a:lnTo>
                    <a:pt x="78740" y="472440"/>
                  </a:lnTo>
                  <a:lnTo>
                    <a:pt x="48091" y="466244"/>
                  </a:lnTo>
                  <a:lnTo>
                    <a:pt x="23063" y="449357"/>
                  </a:lnTo>
                  <a:lnTo>
                    <a:pt x="6188" y="424326"/>
                  </a:lnTo>
                  <a:lnTo>
                    <a:pt x="0" y="393700"/>
                  </a:lnTo>
                  <a:lnTo>
                    <a:pt x="0" y="78740"/>
                  </a:lnTo>
                  <a:close/>
                </a:path>
              </a:pathLst>
            </a:custGeom>
            <a:ln w="25400">
              <a:solidFill>
                <a:srgbClr val="00C3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08481" y="3810762"/>
              <a:ext cx="7617459" cy="1033780"/>
            </a:xfrm>
            <a:custGeom>
              <a:avLst/>
              <a:gdLst/>
              <a:ahLst/>
              <a:cxnLst/>
              <a:rect l="l" t="t" r="r" b="b"/>
              <a:pathLst>
                <a:path w="7617459" h="1033779">
                  <a:moveTo>
                    <a:pt x="7616952" y="0"/>
                  </a:moveTo>
                  <a:lnTo>
                    <a:pt x="0" y="0"/>
                  </a:lnTo>
                  <a:lnTo>
                    <a:pt x="0" y="1033272"/>
                  </a:lnTo>
                  <a:lnTo>
                    <a:pt x="7616952" y="1033272"/>
                  </a:lnTo>
                  <a:lnTo>
                    <a:pt x="7616952" y="0"/>
                  </a:lnTo>
                  <a:close/>
                </a:path>
              </a:pathLst>
            </a:custGeom>
            <a:solidFill>
              <a:srgbClr val="00C3B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8481" y="3810762"/>
              <a:ext cx="7617459" cy="1033780"/>
            </a:xfrm>
            <a:custGeom>
              <a:avLst/>
              <a:gdLst/>
              <a:ahLst/>
              <a:cxnLst/>
              <a:rect l="l" t="t" r="r" b="b"/>
              <a:pathLst>
                <a:path w="7617459" h="1033779">
                  <a:moveTo>
                    <a:pt x="0" y="1033272"/>
                  </a:moveTo>
                  <a:lnTo>
                    <a:pt x="7616952" y="1033272"/>
                  </a:lnTo>
                  <a:lnTo>
                    <a:pt x="7616952" y="0"/>
                  </a:lnTo>
                  <a:lnTo>
                    <a:pt x="0" y="0"/>
                  </a:lnTo>
                  <a:lnTo>
                    <a:pt x="0" y="1033272"/>
                  </a:lnTo>
                  <a:close/>
                </a:path>
              </a:pathLst>
            </a:custGeom>
            <a:ln w="25400">
              <a:solidFill>
                <a:srgbClr val="0B343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89481" y="3574541"/>
              <a:ext cx="5331460" cy="472440"/>
            </a:xfrm>
            <a:custGeom>
              <a:avLst/>
              <a:gdLst/>
              <a:ahLst/>
              <a:cxnLst/>
              <a:rect l="l" t="t" r="r" b="b"/>
              <a:pathLst>
                <a:path w="5331459" h="472439">
                  <a:moveTo>
                    <a:pt x="5252212" y="0"/>
                  </a:moveTo>
                  <a:lnTo>
                    <a:pt x="78740" y="0"/>
                  </a:lnTo>
                  <a:lnTo>
                    <a:pt x="48091" y="6195"/>
                  </a:lnTo>
                  <a:lnTo>
                    <a:pt x="23063" y="23082"/>
                  </a:lnTo>
                  <a:lnTo>
                    <a:pt x="6188" y="48113"/>
                  </a:lnTo>
                  <a:lnTo>
                    <a:pt x="0" y="78740"/>
                  </a:lnTo>
                  <a:lnTo>
                    <a:pt x="0" y="393700"/>
                  </a:lnTo>
                  <a:lnTo>
                    <a:pt x="6188" y="424348"/>
                  </a:lnTo>
                  <a:lnTo>
                    <a:pt x="23063" y="449376"/>
                  </a:lnTo>
                  <a:lnTo>
                    <a:pt x="48091" y="466251"/>
                  </a:lnTo>
                  <a:lnTo>
                    <a:pt x="78740" y="472440"/>
                  </a:lnTo>
                  <a:lnTo>
                    <a:pt x="5252212" y="472440"/>
                  </a:lnTo>
                  <a:lnTo>
                    <a:pt x="5282838" y="466251"/>
                  </a:lnTo>
                  <a:lnTo>
                    <a:pt x="5307869" y="449376"/>
                  </a:lnTo>
                  <a:lnTo>
                    <a:pt x="5324756" y="424348"/>
                  </a:lnTo>
                  <a:lnTo>
                    <a:pt x="5330952" y="393700"/>
                  </a:lnTo>
                  <a:lnTo>
                    <a:pt x="5330952" y="78740"/>
                  </a:lnTo>
                  <a:lnTo>
                    <a:pt x="5324756" y="48113"/>
                  </a:lnTo>
                  <a:lnTo>
                    <a:pt x="5307869" y="23082"/>
                  </a:lnTo>
                  <a:lnTo>
                    <a:pt x="5282838" y="6195"/>
                  </a:lnTo>
                  <a:lnTo>
                    <a:pt x="5252212" y="0"/>
                  </a:lnTo>
                  <a:close/>
                </a:path>
              </a:pathLst>
            </a:custGeom>
            <a:solidFill>
              <a:srgbClr val="0B34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89481" y="3574541"/>
              <a:ext cx="5331460" cy="472440"/>
            </a:xfrm>
            <a:custGeom>
              <a:avLst/>
              <a:gdLst/>
              <a:ahLst/>
              <a:cxnLst/>
              <a:rect l="l" t="t" r="r" b="b"/>
              <a:pathLst>
                <a:path w="5331459" h="472439">
                  <a:moveTo>
                    <a:pt x="0" y="78740"/>
                  </a:moveTo>
                  <a:lnTo>
                    <a:pt x="6188" y="48113"/>
                  </a:lnTo>
                  <a:lnTo>
                    <a:pt x="23063" y="23082"/>
                  </a:lnTo>
                  <a:lnTo>
                    <a:pt x="48091" y="6195"/>
                  </a:lnTo>
                  <a:lnTo>
                    <a:pt x="78740" y="0"/>
                  </a:lnTo>
                  <a:lnTo>
                    <a:pt x="5252212" y="0"/>
                  </a:lnTo>
                  <a:lnTo>
                    <a:pt x="5282838" y="6195"/>
                  </a:lnTo>
                  <a:lnTo>
                    <a:pt x="5307869" y="23082"/>
                  </a:lnTo>
                  <a:lnTo>
                    <a:pt x="5324756" y="48113"/>
                  </a:lnTo>
                  <a:lnTo>
                    <a:pt x="5330952" y="78740"/>
                  </a:lnTo>
                  <a:lnTo>
                    <a:pt x="5330952" y="393700"/>
                  </a:lnTo>
                  <a:lnTo>
                    <a:pt x="5324756" y="424348"/>
                  </a:lnTo>
                  <a:lnTo>
                    <a:pt x="5307869" y="449376"/>
                  </a:lnTo>
                  <a:lnTo>
                    <a:pt x="5282838" y="466251"/>
                  </a:lnTo>
                  <a:lnTo>
                    <a:pt x="5252212" y="472440"/>
                  </a:lnTo>
                  <a:lnTo>
                    <a:pt x="78740" y="472440"/>
                  </a:lnTo>
                  <a:lnTo>
                    <a:pt x="48091" y="466251"/>
                  </a:lnTo>
                  <a:lnTo>
                    <a:pt x="23063" y="449376"/>
                  </a:lnTo>
                  <a:lnTo>
                    <a:pt x="6188" y="424348"/>
                  </a:lnTo>
                  <a:lnTo>
                    <a:pt x="0" y="393700"/>
                  </a:lnTo>
                  <a:lnTo>
                    <a:pt x="0" y="78740"/>
                  </a:lnTo>
                  <a:close/>
                </a:path>
              </a:pathLst>
            </a:custGeom>
            <a:ln w="25400">
              <a:solidFill>
                <a:srgbClr val="00C3B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386586" y="1149553"/>
            <a:ext cx="6454140" cy="3572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0"/>
              </a:spcBef>
            </a:pPr>
            <a:r>
              <a:rPr dirty="0" sz="1500" spc="-80" b="1">
                <a:solidFill>
                  <a:srgbClr val="F3F3F3"/>
                </a:solidFill>
                <a:latin typeface="Trebuchet MS"/>
                <a:cs typeface="Trebuchet MS"/>
              </a:rPr>
              <a:t>Convolutional</a:t>
            </a:r>
            <a:r>
              <a:rPr dirty="0" sz="1500" spc="-4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500" spc="-10" b="1">
                <a:solidFill>
                  <a:srgbClr val="F3F3F3"/>
                </a:solidFill>
                <a:latin typeface="Trebuchet MS"/>
                <a:cs typeface="Trebuchet MS"/>
              </a:rPr>
              <a:t>Layer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500">
              <a:latin typeface="Trebuchet MS"/>
              <a:cs typeface="Trebuchet MS"/>
            </a:endParaRPr>
          </a:p>
          <a:p>
            <a:pPr marL="125730" marR="5080" indent="-113030">
              <a:lnSpc>
                <a:spcPts val="1510"/>
              </a:lnSpc>
              <a:spcBef>
                <a:spcPts val="5"/>
              </a:spcBef>
              <a:buFont typeface="Arial"/>
              <a:buChar char="•"/>
              <a:tabLst>
                <a:tab pos="127000" algn="l"/>
              </a:tabLst>
            </a:pP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This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layer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extracts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high-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level</a:t>
            </a:r>
            <a:r>
              <a:rPr dirty="0" sz="14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input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features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from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input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data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and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passes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those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features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	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to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the 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next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layer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in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form</a:t>
            </a:r>
            <a:r>
              <a:rPr dirty="0" sz="14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of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feature</a:t>
            </a:r>
            <a:r>
              <a:rPr dirty="0" sz="14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maps.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69"/>
              </a:spcBef>
              <a:buClr>
                <a:srgbClr val="F3F3F3"/>
              </a:buClr>
              <a:buFont typeface="Arial"/>
              <a:buChar char="•"/>
            </a:pPr>
            <a:endParaRPr sz="1400">
              <a:latin typeface="Trebuchet MS"/>
              <a:cs typeface="Trebuchet MS"/>
            </a:endParaRPr>
          </a:p>
          <a:p>
            <a:pPr marL="26670">
              <a:lnSpc>
                <a:spcPct val="100000"/>
              </a:lnSpc>
            </a:pPr>
            <a:r>
              <a:rPr dirty="0" sz="1400" spc="-60" b="1">
                <a:solidFill>
                  <a:srgbClr val="F3F3F3"/>
                </a:solidFill>
                <a:latin typeface="Trebuchet MS"/>
                <a:cs typeface="Trebuchet MS"/>
              </a:rPr>
              <a:t>Pooling</a:t>
            </a:r>
            <a:r>
              <a:rPr dirty="0" sz="1400" spc="-8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Trebuchet MS"/>
                <a:cs typeface="Trebuchet MS"/>
              </a:rPr>
              <a:t>Layer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400">
              <a:latin typeface="Trebuchet MS"/>
              <a:cs typeface="Trebuchet MS"/>
            </a:endParaRPr>
          </a:p>
          <a:p>
            <a:pPr marL="125730" marR="86360" indent="-113030">
              <a:lnSpc>
                <a:spcPct val="89900"/>
              </a:lnSpc>
              <a:buFont typeface="Arial"/>
              <a:buChar char="•"/>
              <a:tabLst>
                <a:tab pos="127000" algn="l"/>
              </a:tabLst>
            </a:pP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It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is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3F3F3"/>
                </a:solidFill>
                <a:latin typeface="Trebuchet MS"/>
                <a:cs typeface="Trebuchet MS"/>
              </a:rPr>
              <a:t>used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to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reduce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35">
                <a:solidFill>
                  <a:srgbClr val="F3F3F3"/>
                </a:solidFill>
                <a:latin typeface="Trebuchet MS"/>
                <a:cs typeface="Trebuchet MS"/>
              </a:rPr>
              <a:t>dimensions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of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data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by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applying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pooling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on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feature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map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to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	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generate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new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feature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maps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with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reduced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dimensions.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PL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 takes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either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maximum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or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	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average</a:t>
            </a:r>
            <a:r>
              <a:rPr dirty="0" sz="1400" spc="-9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in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35">
                <a:solidFill>
                  <a:srgbClr val="F3F3F3"/>
                </a:solidFill>
                <a:latin typeface="Trebuchet MS"/>
                <a:cs typeface="Trebuchet MS"/>
              </a:rPr>
              <a:t>old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feature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map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within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a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given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stride</a:t>
            </a:r>
            <a:r>
              <a:rPr dirty="0" sz="1500" spc="-10">
                <a:solidFill>
                  <a:srgbClr val="0B343C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F3F3F3"/>
              </a:buClr>
              <a:buFont typeface="Arial"/>
              <a:buChar char="•"/>
            </a:pPr>
            <a:endParaRPr sz="1400">
              <a:latin typeface="Arial"/>
              <a:cs typeface="Arial"/>
            </a:endParaRPr>
          </a:p>
          <a:p>
            <a:pPr marL="26670">
              <a:lnSpc>
                <a:spcPct val="100000"/>
              </a:lnSpc>
            </a:pPr>
            <a:r>
              <a:rPr dirty="0" sz="1400" spc="-80" b="1">
                <a:solidFill>
                  <a:srgbClr val="F3F3F3"/>
                </a:solidFill>
                <a:latin typeface="Trebuchet MS"/>
                <a:cs typeface="Trebuchet MS"/>
              </a:rPr>
              <a:t>Fully-</a:t>
            </a:r>
            <a:r>
              <a:rPr dirty="0" sz="1400" spc="-95" b="1">
                <a:solidFill>
                  <a:srgbClr val="F3F3F3"/>
                </a:solidFill>
                <a:latin typeface="Trebuchet MS"/>
                <a:cs typeface="Trebuchet MS"/>
              </a:rPr>
              <a:t>Connected</a:t>
            </a:r>
            <a:r>
              <a:rPr dirty="0" sz="1400" spc="-15" b="1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Trebuchet MS"/>
                <a:cs typeface="Trebuchet MS"/>
              </a:rPr>
              <a:t>Layer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1400">
              <a:latin typeface="Trebuchet MS"/>
              <a:cs typeface="Trebuchet MS"/>
            </a:endParaRPr>
          </a:p>
          <a:p>
            <a:pPr marL="125730" marR="352425" indent="-113030">
              <a:lnSpc>
                <a:spcPts val="1510"/>
              </a:lnSpc>
              <a:buFont typeface="Arial"/>
              <a:buChar char="•"/>
              <a:tabLst>
                <a:tab pos="127000" algn="l"/>
              </a:tabLst>
            </a:pPr>
            <a:r>
              <a:rPr dirty="0" sz="1400" spc="-85">
                <a:solidFill>
                  <a:srgbClr val="F3F3F3"/>
                </a:solidFill>
                <a:latin typeface="Trebuchet MS"/>
                <a:cs typeface="Trebuchet MS"/>
              </a:rPr>
              <a:t>Finally,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task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of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classification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is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done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by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40">
                <a:solidFill>
                  <a:srgbClr val="F3F3F3"/>
                </a:solidFill>
                <a:latin typeface="Trebuchet MS"/>
                <a:cs typeface="Trebuchet MS"/>
              </a:rPr>
              <a:t>FC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layer.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Probability </a:t>
            </a:r>
            <a:r>
              <a:rPr dirty="0" sz="1400" spc="-35">
                <a:solidFill>
                  <a:srgbClr val="F3F3F3"/>
                </a:solidFill>
                <a:latin typeface="Trebuchet MS"/>
                <a:cs typeface="Trebuchet MS"/>
              </a:rPr>
              <a:t>scores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are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	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calculated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each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3F3F3"/>
                </a:solidFill>
                <a:latin typeface="Trebuchet MS"/>
                <a:cs typeface="Trebuchet MS"/>
              </a:rPr>
              <a:t>class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label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by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a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popular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activation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function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called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the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35">
                <a:solidFill>
                  <a:srgbClr val="F3F3F3"/>
                </a:solidFill>
                <a:latin typeface="Trebuchet MS"/>
                <a:cs typeface="Trebuchet MS"/>
              </a:rPr>
              <a:t>softmax </a:t>
            </a:r>
            <a:r>
              <a:rPr dirty="0" sz="1400" spc="-35">
                <a:solidFill>
                  <a:srgbClr val="F3F3F3"/>
                </a:solidFill>
                <a:latin typeface="Trebuchet MS"/>
                <a:cs typeface="Trebuchet MS"/>
              </a:rPr>
              <a:t>	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function.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554" y="571246"/>
            <a:ext cx="30714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PROJECT</a:t>
            </a:r>
            <a:r>
              <a:rPr dirty="0"/>
              <a:t> </a:t>
            </a:r>
            <a:r>
              <a:rPr dirty="0" spc="-80"/>
              <a:t>OVERVIEW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1067" y="2223516"/>
            <a:ext cx="2721863" cy="157124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3444" y="1347596"/>
            <a:ext cx="17291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46405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1.DATA </a:t>
            </a:r>
            <a:r>
              <a:rPr dirty="0" sz="2400" spc="-95" b="1">
                <a:solidFill>
                  <a:srgbClr val="F3F3F3"/>
                </a:solidFill>
                <a:latin typeface="Liberation Sans Narrow"/>
                <a:cs typeface="Liberation Sans Narrow"/>
              </a:rPr>
              <a:t>PREPARATION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48639" y="2585466"/>
            <a:ext cx="18465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227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2.MODEL </a:t>
            </a:r>
            <a:r>
              <a:rPr dirty="0" sz="2400" spc="-110" b="1">
                <a:solidFill>
                  <a:srgbClr val="F3F3F3"/>
                </a:solidFill>
                <a:latin typeface="Liberation Sans Narrow"/>
                <a:cs typeface="Liberation Sans Narrow"/>
              </a:rPr>
              <a:t>ARCHITECTURE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15720" y="3966464"/>
            <a:ext cx="16903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3.MODEL</a:t>
            </a:r>
            <a:endParaRPr sz="2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55" b="1">
                <a:solidFill>
                  <a:srgbClr val="F3F3F3"/>
                </a:solidFill>
                <a:latin typeface="Liberation Sans Narrow"/>
                <a:cs typeface="Liberation Sans Narrow"/>
              </a:rPr>
              <a:t>COMPILATION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70040" y="1219657"/>
            <a:ext cx="150685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F3F3F3"/>
                </a:solidFill>
                <a:latin typeface="Liberation Sans Narrow"/>
                <a:cs typeface="Liberation Sans Narrow"/>
              </a:rPr>
              <a:t>4.TRAIN</a:t>
            </a:r>
            <a:r>
              <a:rPr dirty="0" sz="2400" spc="-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-5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endParaRPr sz="2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87057" y="2400045"/>
            <a:ext cx="147383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" marR="5080" indent="-41275">
              <a:lnSpc>
                <a:spcPct val="100000"/>
              </a:lnSpc>
              <a:spcBef>
                <a:spcPts val="100"/>
              </a:spcBef>
            </a:pPr>
            <a:r>
              <a:rPr dirty="0" sz="2400" spc="-95" b="1">
                <a:solidFill>
                  <a:srgbClr val="F3F3F3"/>
                </a:solidFill>
                <a:latin typeface="Liberation Sans Narrow"/>
                <a:cs typeface="Liberation Sans Narrow"/>
              </a:rPr>
              <a:t>5.EVALUATE </a:t>
            </a:r>
            <a:r>
              <a:rPr dirty="0" sz="2400" spc="-12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2400" spc="-1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-45" b="1">
                <a:solidFill>
                  <a:srgbClr val="F3F3F3"/>
                </a:solidFill>
                <a:latin typeface="Liberation Sans Narrow"/>
                <a:cs typeface="Liberation Sans Narrow"/>
              </a:rPr>
              <a:t>MODEL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03238" y="3731463"/>
            <a:ext cx="164083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429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6.MAKE </a:t>
            </a:r>
            <a:r>
              <a:rPr dirty="0" sz="2400" spc="-80" b="1">
                <a:solidFill>
                  <a:srgbClr val="F3F3F3"/>
                </a:solidFill>
                <a:latin typeface="Liberation Sans Narrow"/>
                <a:cs typeface="Liberation Sans Narrow"/>
              </a:rPr>
              <a:t>PREDICTIONS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48537" y="2545333"/>
            <a:ext cx="2463165" cy="906780"/>
            <a:chOff x="748537" y="2545333"/>
            <a:chExt cx="2463165" cy="906780"/>
          </a:xfrm>
        </p:grpSpPr>
        <p:sp>
          <p:nvSpPr>
            <p:cNvPr id="11" name="object 11" descr=""/>
            <p:cNvSpPr/>
            <p:nvPr/>
          </p:nvSpPr>
          <p:spPr>
            <a:xfrm>
              <a:off x="2871977" y="2979800"/>
              <a:ext cx="339725" cy="180975"/>
            </a:xfrm>
            <a:custGeom>
              <a:avLst/>
              <a:gdLst/>
              <a:ahLst/>
              <a:cxnLst/>
              <a:rect l="l" t="t" r="r" b="b"/>
              <a:pathLst>
                <a:path w="339725" h="180975">
                  <a:moveTo>
                    <a:pt x="38100" y="104267"/>
                  </a:moveTo>
                  <a:lnTo>
                    <a:pt x="23252" y="107255"/>
                  </a:lnTo>
                  <a:lnTo>
                    <a:pt x="11144" y="115411"/>
                  </a:lnTo>
                  <a:lnTo>
                    <a:pt x="2988" y="127519"/>
                  </a:lnTo>
                  <a:lnTo>
                    <a:pt x="0" y="142367"/>
                  </a:lnTo>
                  <a:lnTo>
                    <a:pt x="2988" y="157214"/>
                  </a:lnTo>
                  <a:lnTo>
                    <a:pt x="11144" y="169322"/>
                  </a:lnTo>
                  <a:lnTo>
                    <a:pt x="23252" y="177478"/>
                  </a:lnTo>
                  <a:lnTo>
                    <a:pt x="38100" y="180467"/>
                  </a:lnTo>
                  <a:lnTo>
                    <a:pt x="52947" y="177478"/>
                  </a:lnTo>
                  <a:lnTo>
                    <a:pt x="65055" y="169322"/>
                  </a:lnTo>
                  <a:lnTo>
                    <a:pt x="73211" y="157214"/>
                  </a:lnTo>
                  <a:lnTo>
                    <a:pt x="74282" y="151892"/>
                  </a:lnTo>
                  <a:lnTo>
                    <a:pt x="38100" y="151892"/>
                  </a:lnTo>
                  <a:lnTo>
                    <a:pt x="38100" y="132842"/>
                  </a:lnTo>
                  <a:lnTo>
                    <a:pt x="74282" y="132842"/>
                  </a:lnTo>
                  <a:lnTo>
                    <a:pt x="73211" y="127519"/>
                  </a:lnTo>
                  <a:lnTo>
                    <a:pt x="65055" y="115411"/>
                  </a:lnTo>
                  <a:lnTo>
                    <a:pt x="52947" y="107255"/>
                  </a:lnTo>
                  <a:lnTo>
                    <a:pt x="38100" y="104267"/>
                  </a:lnTo>
                  <a:close/>
                </a:path>
                <a:path w="339725" h="180975">
                  <a:moveTo>
                    <a:pt x="74282" y="132842"/>
                  </a:moveTo>
                  <a:lnTo>
                    <a:pt x="38100" y="132842"/>
                  </a:lnTo>
                  <a:lnTo>
                    <a:pt x="38100" y="151892"/>
                  </a:lnTo>
                  <a:lnTo>
                    <a:pt x="74282" y="151892"/>
                  </a:lnTo>
                  <a:lnTo>
                    <a:pt x="76200" y="142367"/>
                  </a:lnTo>
                  <a:lnTo>
                    <a:pt x="74282" y="132842"/>
                  </a:lnTo>
                  <a:close/>
                </a:path>
                <a:path w="339725" h="180975">
                  <a:moveTo>
                    <a:pt x="179451" y="132842"/>
                  </a:moveTo>
                  <a:lnTo>
                    <a:pt x="74282" y="132842"/>
                  </a:lnTo>
                  <a:lnTo>
                    <a:pt x="76200" y="142367"/>
                  </a:lnTo>
                  <a:lnTo>
                    <a:pt x="74282" y="151892"/>
                  </a:lnTo>
                  <a:lnTo>
                    <a:pt x="194183" y="151892"/>
                  </a:lnTo>
                  <a:lnTo>
                    <a:pt x="198501" y="147700"/>
                  </a:lnTo>
                  <a:lnTo>
                    <a:pt x="198501" y="142367"/>
                  </a:lnTo>
                  <a:lnTo>
                    <a:pt x="179451" y="142367"/>
                  </a:lnTo>
                  <a:lnTo>
                    <a:pt x="179451" y="132842"/>
                  </a:lnTo>
                  <a:close/>
                </a:path>
                <a:path w="339725" h="180975">
                  <a:moveTo>
                    <a:pt x="339725" y="0"/>
                  </a:moveTo>
                  <a:lnTo>
                    <a:pt x="183642" y="0"/>
                  </a:lnTo>
                  <a:lnTo>
                    <a:pt x="179451" y="4318"/>
                  </a:lnTo>
                  <a:lnTo>
                    <a:pt x="179451" y="142367"/>
                  </a:lnTo>
                  <a:lnTo>
                    <a:pt x="188976" y="132842"/>
                  </a:lnTo>
                  <a:lnTo>
                    <a:pt x="198501" y="132842"/>
                  </a:lnTo>
                  <a:lnTo>
                    <a:pt x="198501" y="19050"/>
                  </a:lnTo>
                  <a:lnTo>
                    <a:pt x="188976" y="19050"/>
                  </a:lnTo>
                  <a:lnTo>
                    <a:pt x="198501" y="9525"/>
                  </a:lnTo>
                  <a:lnTo>
                    <a:pt x="339725" y="9525"/>
                  </a:lnTo>
                  <a:lnTo>
                    <a:pt x="339725" y="0"/>
                  </a:lnTo>
                  <a:close/>
                </a:path>
                <a:path w="339725" h="180975">
                  <a:moveTo>
                    <a:pt x="198501" y="132842"/>
                  </a:moveTo>
                  <a:lnTo>
                    <a:pt x="188976" y="132842"/>
                  </a:lnTo>
                  <a:lnTo>
                    <a:pt x="179451" y="142367"/>
                  </a:lnTo>
                  <a:lnTo>
                    <a:pt x="198501" y="142367"/>
                  </a:lnTo>
                  <a:lnTo>
                    <a:pt x="198501" y="132842"/>
                  </a:lnTo>
                  <a:close/>
                </a:path>
                <a:path w="339725" h="180975">
                  <a:moveTo>
                    <a:pt x="198501" y="9525"/>
                  </a:moveTo>
                  <a:lnTo>
                    <a:pt x="188976" y="19050"/>
                  </a:lnTo>
                  <a:lnTo>
                    <a:pt x="198501" y="19050"/>
                  </a:lnTo>
                  <a:lnTo>
                    <a:pt x="198501" y="9525"/>
                  </a:lnTo>
                  <a:close/>
                </a:path>
                <a:path w="339725" h="180975">
                  <a:moveTo>
                    <a:pt x="339725" y="9525"/>
                  </a:moveTo>
                  <a:lnTo>
                    <a:pt x="198501" y="9525"/>
                  </a:lnTo>
                  <a:lnTo>
                    <a:pt x="198501" y="19050"/>
                  </a:lnTo>
                  <a:lnTo>
                    <a:pt x="339725" y="19050"/>
                  </a:lnTo>
                  <a:lnTo>
                    <a:pt x="339725" y="9525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61237" y="2558033"/>
              <a:ext cx="2097405" cy="881380"/>
            </a:xfrm>
            <a:custGeom>
              <a:avLst/>
              <a:gdLst/>
              <a:ahLst/>
              <a:cxnLst/>
              <a:rect l="l" t="t" r="r" b="b"/>
              <a:pathLst>
                <a:path w="2097405" h="881379">
                  <a:moveTo>
                    <a:pt x="0" y="146812"/>
                  </a:moveTo>
                  <a:lnTo>
                    <a:pt x="7485" y="100429"/>
                  </a:lnTo>
                  <a:lnTo>
                    <a:pt x="28327" y="60130"/>
                  </a:lnTo>
                  <a:lnTo>
                    <a:pt x="60108" y="28342"/>
                  </a:lnTo>
                  <a:lnTo>
                    <a:pt x="100410" y="7489"/>
                  </a:lnTo>
                  <a:lnTo>
                    <a:pt x="146812" y="0"/>
                  </a:lnTo>
                  <a:lnTo>
                    <a:pt x="1950212" y="0"/>
                  </a:lnTo>
                  <a:lnTo>
                    <a:pt x="1996594" y="7489"/>
                  </a:lnTo>
                  <a:lnTo>
                    <a:pt x="2036893" y="28342"/>
                  </a:lnTo>
                  <a:lnTo>
                    <a:pt x="2068681" y="60130"/>
                  </a:lnTo>
                  <a:lnTo>
                    <a:pt x="2089534" y="100429"/>
                  </a:lnTo>
                  <a:lnTo>
                    <a:pt x="2097024" y="146812"/>
                  </a:lnTo>
                  <a:lnTo>
                    <a:pt x="2097024" y="734060"/>
                  </a:lnTo>
                  <a:lnTo>
                    <a:pt x="2089534" y="780442"/>
                  </a:lnTo>
                  <a:lnTo>
                    <a:pt x="2068681" y="820741"/>
                  </a:lnTo>
                  <a:lnTo>
                    <a:pt x="2036893" y="852529"/>
                  </a:lnTo>
                  <a:lnTo>
                    <a:pt x="1996594" y="873382"/>
                  </a:lnTo>
                  <a:lnTo>
                    <a:pt x="1950212" y="880872"/>
                  </a:lnTo>
                  <a:lnTo>
                    <a:pt x="146812" y="880872"/>
                  </a:lnTo>
                  <a:lnTo>
                    <a:pt x="100410" y="873382"/>
                  </a:lnTo>
                  <a:lnTo>
                    <a:pt x="60108" y="852529"/>
                  </a:lnTo>
                  <a:lnTo>
                    <a:pt x="28327" y="820741"/>
                  </a:lnTo>
                  <a:lnTo>
                    <a:pt x="7485" y="780442"/>
                  </a:lnTo>
                  <a:lnTo>
                    <a:pt x="0" y="734060"/>
                  </a:lnTo>
                  <a:lnTo>
                    <a:pt x="0" y="146812"/>
                  </a:lnTo>
                  <a:close/>
                </a:path>
              </a:pathLst>
            </a:custGeom>
            <a:ln w="25400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748537" y="1106677"/>
            <a:ext cx="7825740" cy="2151380"/>
            <a:chOff x="748537" y="1106677"/>
            <a:chExt cx="7825740" cy="2151380"/>
          </a:xfrm>
        </p:grpSpPr>
        <p:sp>
          <p:nvSpPr>
            <p:cNvPr id="14" name="object 14" descr=""/>
            <p:cNvSpPr/>
            <p:nvPr/>
          </p:nvSpPr>
          <p:spPr>
            <a:xfrm>
              <a:off x="2820162" y="1463801"/>
              <a:ext cx="3641725" cy="1555750"/>
            </a:xfrm>
            <a:custGeom>
              <a:avLst/>
              <a:gdLst/>
              <a:ahLst/>
              <a:cxnLst/>
              <a:rect l="l" t="t" r="r" b="b"/>
              <a:pathLst>
                <a:path w="3641725" h="1555750">
                  <a:moveTo>
                    <a:pt x="3640836" y="38100"/>
                  </a:moveTo>
                  <a:lnTo>
                    <a:pt x="3617582" y="2997"/>
                  </a:lnTo>
                  <a:lnTo>
                    <a:pt x="3602736" y="0"/>
                  </a:lnTo>
                  <a:lnTo>
                    <a:pt x="3587877" y="2997"/>
                  </a:lnTo>
                  <a:lnTo>
                    <a:pt x="3575774" y="11150"/>
                  </a:lnTo>
                  <a:lnTo>
                    <a:pt x="3567620" y="23253"/>
                  </a:lnTo>
                  <a:lnTo>
                    <a:pt x="3566541" y="28575"/>
                  </a:lnTo>
                  <a:lnTo>
                    <a:pt x="1747393" y="28575"/>
                  </a:lnTo>
                  <a:lnTo>
                    <a:pt x="1743075" y="32893"/>
                  </a:lnTo>
                  <a:lnTo>
                    <a:pt x="1743075" y="426339"/>
                  </a:lnTo>
                  <a:lnTo>
                    <a:pt x="74282" y="426339"/>
                  </a:lnTo>
                  <a:lnTo>
                    <a:pt x="73202" y="421017"/>
                  </a:lnTo>
                  <a:lnTo>
                    <a:pt x="65049" y="408914"/>
                  </a:lnTo>
                  <a:lnTo>
                    <a:pt x="52946" y="400761"/>
                  </a:lnTo>
                  <a:lnTo>
                    <a:pt x="38100" y="397764"/>
                  </a:lnTo>
                  <a:lnTo>
                    <a:pt x="23241" y="400761"/>
                  </a:lnTo>
                  <a:lnTo>
                    <a:pt x="11137" y="408914"/>
                  </a:lnTo>
                  <a:lnTo>
                    <a:pt x="2984" y="421017"/>
                  </a:lnTo>
                  <a:lnTo>
                    <a:pt x="0" y="435864"/>
                  </a:lnTo>
                  <a:lnTo>
                    <a:pt x="2984" y="450723"/>
                  </a:lnTo>
                  <a:lnTo>
                    <a:pt x="11137" y="462826"/>
                  </a:lnTo>
                  <a:lnTo>
                    <a:pt x="23241" y="470979"/>
                  </a:lnTo>
                  <a:lnTo>
                    <a:pt x="38100" y="473964"/>
                  </a:lnTo>
                  <a:lnTo>
                    <a:pt x="52946" y="470979"/>
                  </a:lnTo>
                  <a:lnTo>
                    <a:pt x="65049" y="462826"/>
                  </a:lnTo>
                  <a:lnTo>
                    <a:pt x="73202" y="450723"/>
                  </a:lnTo>
                  <a:lnTo>
                    <a:pt x="74282" y="445389"/>
                  </a:lnTo>
                  <a:lnTo>
                    <a:pt x="1742821" y="445389"/>
                  </a:lnTo>
                  <a:lnTo>
                    <a:pt x="1742821" y="875284"/>
                  </a:lnTo>
                  <a:lnTo>
                    <a:pt x="1761871" y="875284"/>
                  </a:lnTo>
                  <a:lnTo>
                    <a:pt x="1761871" y="760349"/>
                  </a:lnTo>
                  <a:lnTo>
                    <a:pt x="1762125" y="760349"/>
                  </a:lnTo>
                  <a:lnTo>
                    <a:pt x="1762125" y="47625"/>
                  </a:lnTo>
                  <a:lnTo>
                    <a:pt x="3566541" y="47625"/>
                  </a:lnTo>
                  <a:lnTo>
                    <a:pt x="3567620" y="52959"/>
                  </a:lnTo>
                  <a:lnTo>
                    <a:pt x="3575774" y="65062"/>
                  </a:lnTo>
                  <a:lnTo>
                    <a:pt x="3587877" y="73215"/>
                  </a:lnTo>
                  <a:lnTo>
                    <a:pt x="3602736" y="76200"/>
                  </a:lnTo>
                  <a:lnTo>
                    <a:pt x="3617582" y="73215"/>
                  </a:lnTo>
                  <a:lnTo>
                    <a:pt x="3629685" y="65062"/>
                  </a:lnTo>
                  <a:lnTo>
                    <a:pt x="3637838" y="52959"/>
                  </a:lnTo>
                  <a:lnTo>
                    <a:pt x="3638918" y="47625"/>
                  </a:lnTo>
                  <a:lnTo>
                    <a:pt x="3640836" y="38100"/>
                  </a:lnTo>
                  <a:close/>
                </a:path>
                <a:path w="3641725" h="1555750">
                  <a:moveTo>
                    <a:pt x="3641217" y="1420368"/>
                  </a:moveTo>
                  <a:lnTo>
                    <a:pt x="3617963" y="1385265"/>
                  </a:lnTo>
                  <a:lnTo>
                    <a:pt x="3603117" y="1382268"/>
                  </a:lnTo>
                  <a:lnTo>
                    <a:pt x="3588321" y="1385265"/>
                  </a:lnTo>
                  <a:lnTo>
                    <a:pt x="3576205" y="1393418"/>
                  </a:lnTo>
                  <a:lnTo>
                    <a:pt x="3568014" y="1405521"/>
                  </a:lnTo>
                  <a:lnTo>
                    <a:pt x="3566934" y="1410843"/>
                  </a:lnTo>
                  <a:lnTo>
                    <a:pt x="3353054" y="1410843"/>
                  </a:lnTo>
                  <a:lnTo>
                    <a:pt x="3348863" y="1415161"/>
                  </a:lnTo>
                  <a:lnTo>
                    <a:pt x="3348863" y="1536700"/>
                  </a:lnTo>
                  <a:lnTo>
                    <a:pt x="3113532" y="1536700"/>
                  </a:lnTo>
                  <a:lnTo>
                    <a:pt x="3113532" y="1555750"/>
                  </a:lnTo>
                  <a:lnTo>
                    <a:pt x="3363595" y="1555750"/>
                  </a:lnTo>
                  <a:lnTo>
                    <a:pt x="3367913" y="1551432"/>
                  </a:lnTo>
                  <a:lnTo>
                    <a:pt x="3367913" y="1546225"/>
                  </a:lnTo>
                  <a:lnTo>
                    <a:pt x="3367913" y="1536700"/>
                  </a:lnTo>
                  <a:lnTo>
                    <a:pt x="3367913" y="1429893"/>
                  </a:lnTo>
                  <a:lnTo>
                    <a:pt x="3566934" y="1429893"/>
                  </a:lnTo>
                  <a:lnTo>
                    <a:pt x="3568014" y="1435227"/>
                  </a:lnTo>
                  <a:lnTo>
                    <a:pt x="3576205" y="1447330"/>
                  </a:lnTo>
                  <a:lnTo>
                    <a:pt x="3588321" y="1455483"/>
                  </a:lnTo>
                  <a:lnTo>
                    <a:pt x="3603117" y="1458468"/>
                  </a:lnTo>
                  <a:lnTo>
                    <a:pt x="3617963" y="1455483"/>
                  </a:lnTo>
                  <a:lnTo>
                    <a:pt x="3630066" y="1447330"/>
                  </a:lnTo>
                  <a:lnTo>
                    <a:pt x="3638219" y="1435227"/>
                  </a:lnTo>
                  <a:lnTo>
                    <a:pt x="3639299" y="1429893"/>
                  </a:lnTo>
                  <a:lnTo>
                    <a:pt x="3641217" y="142036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61237" y="1119377"/>
              <a:ext cx="7800340" cy="2125980"/>
            </a:xfrm>
            <a:custGeom>
              <a:avLst/>
              <a:gdLst/>
              <a:ahLst/>
              <a:cxnLst/>
              <a:rect l="l" t="t" r="r" b="b"/>
              <a:pathLst>
                <a:path w="7800340" h="2125980">
                  <a:moveTo>
                    <a:pt x="0" y="376936"/>
                  </a:moveTo>
                  <a:lnTo>
                    <a:pt x="7485" y="330553"/>
                  </a:lnTo>
                  <a:lnTo>
                    <a:pt x="28327" y="290254"/>
                  </a:lnTo>
                  <a:lnTo>
                    <a:pt x="60108" y="258466"/>
                  </a:lnTo>
                  <a:lnTo>
                    <a:pt x="100410" y="237613"/>
                  </a:lnTo>
                  <a:lnTo>
                    <a:pt x="146812" y="230124"/>
                  </a:lnTo>
                  <a:lnTo>
                    <a:pt x="1950212" y="230124"/>
                  </a:lnTo>
                  <a:lnTo>
                    <a:pt x="1996594" y="237613"/>
                  </a:lnTo>
                  <a:lnTo>
                    <a:pt x="2036893" y="258466"/>
                  </a:lnTo>
                  <a:lnTo>
                    <a:pt x="2068681" y="290254"/>
                  </a:lnTo>
                  <a:lnTo>
                    <a:pt x="2089534" y="330553"/>
                  </a:lnTo>
                  <a:lnTo>
                    <a:pt x="2097024" y="376936"/>
                  </a:lnTo>
                  <a:lnTo>
                    <a:pt x="2097024" y="964184"/>
                  </a:lnTo>
                  <a:lnTo>
                    <a:pt x="2089534" y="1010566"/>
                  </a:lnTo>
                  <a:lnTo>
                    <a:pt x="2068681" y="1050865"/>
                  </a:lnTo>
                  <a:lnTo>
                    <a:pt x="2036893" y="1082653"/>
                  </a:lnTo>
                  <a:lnTo>
                    <a:pt x="1996594" y="1103506"/>
                  </a:lnTo>
                  <a:lnTo>
                    <a:pt x="1950212" y="1110996"/>
                  </a:lnTo>
                  <a:lnTo>
                    <a:pt x="146812" y="1110996"/>
                  </a:lnTo>
                  <a:lnTo>
                    <a:pt x="100410" y="1103506"/>
                  </a:lnTo>
                  <a:lnTo>
                    <a:pt x="60108" y="1082653"/>
                  </a:lnTo>
                  <a:lnTo>
                    <a:pt x="28327" y="1050865"/>
                  </a:lnTo>
                  <a:lnTo>
                    <a:pt x="7485" y="1010566"/>
                  </a:lnTo>
                  <a:lnTo>
                    <a:pt x="0" y="964184"/>
                  </a:lnTo>
                  <a:lnTo>
                    <a:pt x="0" y="376936"/>
                  </a:lnTo>
                  <a:close/>
                </a:path>
                <a:path w="7800340" h="2125980">
                  <a:moveTo>
                    <a:pt x="5701284" y="146812"/>
                  </a:moveTo>
                  <a:lnTo>
                    <a:pt x="5708773" y="100429"/>
                  </a:lnTo>
                  <a:lnTo>
                    <a:pt x="5729626" y="60130"/>
                  </a:lnTo>
                  <a:lnTo>
                    <a:pt x="5761414" y="28342"/>
                  </a:lnTo>
                  <a:lnTo>
                    <a:pt x="5801713" y="7489"/>
                  </a:lnTo>
                  <a:lnTo>
                    <a:pt x="5848095" y="0"/>
                  </a:lnTo>
                  <a:lnTo>
                    <a:pt x="7653019" y="0"/>
                  </a:lnTo>
                  <a:lnTo>
                    <a:pt x="7699402" y="7489"/>
                  </a:lnTo>
                  <a:lnTo>
                    <a:pt x="7739701" y="28342"/>
                  </a:lnTo>
                  <a:lnTo>
                    <a:pt x="7771489" y="60130"/>
                  </a:lnTo>
                  <a:lnTo>
                    <a:pt x="7792342" y="100429"/>
                  </a:lnTo>
                  <a:lnTo>
                    <a:pt x="7799832" y="146812"/>
                  </a:lnTo>
                  <a:lnTo>
                    <a:pt x="7799832" y="734060"/>
                  </a:lnTo>
                  <a:lnTo>
                    <a:pt x="7792342" y="780442"/>
                  </a:lnTo>
                  <a:lnTo>
                    <a:pt x="7771489" y="820741"/>
                  </a:lnTo>
                  <a:lnTo>
                    <a:pt x="7739701" y="852529"/>
                  </a:lnTo>
                  <a:lnTo>
                    <a:pt x="7699402" y="873382"/>
                  </a:lnTo>
                  <a:lnTo>
                    <a:pt x="7653019" y="880872"/>
                  </a:lnTo>
                  <a:lnTo>
                    <a:pt x="5848095" y="880872"/>
                  </a:lnTo>
                  <a:lnTo>
                    <a:pt x="5801713" y="873382"/>
                  </a:lnTo>
                  <a:lnTo>
                    <a:pt x="5761414" y="852529"/>
                  </a:lnTo>
                  <a:lnTo>
                    <a:pt x="5729626" y="820741"/>
                  </a:lnTo>
                  <a:lnTo>
                    <a:pt x="5708773" y="780442"/>
                  </a:lnTo>
                  <a:lnTo>
                    <a:pt x="5701284" y="734060"/>
                  </a:lnTo>
                  <a:lnTo>
                    <a:pt x="5701284" y="146812"/>
                  </a:lnTo>
                  <a:close/>
                </a:path>
                <a:path w="7800340" h="2125980">
                  <a:moveTo>
                    <a:pt x="5663184" y="1391920"/>
                  </a:moveTo>
                  <a:lnTo>
                    <a:pt x="5670673" y="1345537"/>
                  </a:lnTo>
                  <a:lnTo>
                    <a:pt x="5691526" y="1305238"/>
                  </a:lnTo>
                  <a:lnTo>
                    <a:pt x="5723314" y="1273450"/>
                  </a:lnTo>
                  <a:lnTo>
                    <a:pt x="5763613" y="1252597"/>
                  </a:lnTo>
                  <a:lnTo>
                    <a:pt x="5809995" y="1245108"/>
                  </a:lnTo>
                  <a:lnTo>
                    <a:pt x="7613396" y="1245108"/>
                  </a:lnTo>
                  <a:lnTo>
                    <a:pt x="7659778" y="1252597"/>
                  </a:lnTo>
                  <a:lnTo>
                    <a:pt x="7700077" y="1273450"/>
                  </a:lnTo>
                  <a:lnTo>
                    <a:pt x="7731865" y="1305238"/>
                  </a:lnTo>
                  <a:lnTo>
                    <a:pt x="7752718" y="1345537"/>
                  </a:lnTo>
                  <a:lnTo>
                    <a:pt x="7760208" y="1391920"/>
                  </a:lnTo>
                  <a:lnTo>
                    <a:pt x="7760208" y="1979168"/>
                  </a:lnTo>
                  <a:lnTo>
                    <a:pt x="7752718" y="2025550"/>
                  </a:lnTo>
                  <a:lnTo>
                    <a:pt x="7731865" y="2065849"/>
                  </a:lnTo>
                  <a:lnTo>
                    <a:pt x="7700077" y="2097637"/>
                  </a:lnTo>
                  <a:lnTo>
                    <a:pt x="7659778" y="2118490"/>
                  </a:lnTo>
                  <a:lnTo>
                    <a:pt x="7613396" y="2125980"/>
                  </a:lnTo>
                  <a:lnTo>
                    <a:pt x="5809995" y="2125980"/>
                  </a:lnTo>
                  <a:lnTo>
                    <a:pt x="5763613" y="2118490"/>
                  </a:lnTo>
                  <a:lnTo>
                    <a:pt x="5723314" y="2097637"/>
                  </a:lnTo>
                  <a:lnTo>
                    <a:pt x="5691526" y="2065849"/>
                  </a:lnTo>
                  <a:lnTo>
                    <a:pt x="5670673" y="2025550"/>
                  </a:lnTo>
                  <a:lnTo>
                    <a:pt x="5663184" y="1979168"/>
                  </a:lnTo>
                  <a:lnTo>
                    <a:pt x="5663184" y="1391920"/>
                  </a:lnTo>
                  <a:close/>
                </a:path>
              </a:pathLst>
            </a:custGeom>
            <a:ln w="25400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708913" y="3660902"/>
            <a:ext cx="7865109" cy="1097280"/>
            <a:chOff x="708913" y="3660902"/>
            <a:chExt cx="7865109" cy="1097280"/>
          </a:xfrm>
        </p:grpSpPr>
        <p:sp>
          <p:nvSpPr>
            <p:cNvPr id="17" name="object 17" descr=""/>
            <p:cNvSpPr/>
            <p:nvPr/>
          </p:nvSpPr>
          <p:spPr>
            <a:xfrm>
              <a:off x="2724150" y="3795522"/>
              <a:ext cx="3736975" cy="646430"/>
            </a:xfrm>
            <a:custGeom>
              <a:avLst/>
              <a:gdLst/>
              <a:ahLst/>
              <a:cxnLst/>
              <a:rect l="l" t="t" r="r" b="b"/>
              <a:pathLst>
                <a:path w="3736975" h="646429">
                  <a:moveTo>
                    <a:pt x="3736975" y="390918"/>
                  </a:moveTo>
                  <a:lnTo>
                    <a:pt x="3735044" y="381393"/>
                  </a:lnTo>
                  <a:lnTo>
                    <a:pt x="3733977" y="376097"/>
                  </a:lnTo>
                  <a:lnTo>
                    <a:pt x="3725824" y="363982"/>
                  </a:lnTo>
                  <a:lnTo>
                    <a:pt x="3713721" y="355815"/>
                  </a:lnTo>
                  <a:lnTo>
                    <a:pt x="3698875" y="352818"/>
                  </a:lnTo>
                  <a:lnTo>
                    <a:pt x="3684016" y="355815"/>
                  </a:lnTo>
                  <a:lnTo>
                    <a:pt x="3671913" y="363982"/>
                  </a:lnTo>
                  <a:lnTo>
                    <a:pt x="3663759" y="376097"/>
                  </a:lnTo>
                  <a:lnTo>
                    <a:pt x="3662692" y="381393"/>
                  </a:lnTo>
                  <a:lnTo>
                    <a:pt x="1858137" y="381393"/>
                  </a:lnTo>
                  <a:lnTo>
                    <a:pt x="1858137" y="0"/>
                  </a:lnTo>
                  <a:lnTo>
                    <a:pt x="1858010" y="0"/>
                  </a:lnTo>
                  <a:lnTo>
                    <a:pt x="1839087" y="0"/>
                  </a:lnTo>
                  <a:lnTo>
                    <a:pt x="1838960" y="0"/>
                  </a:lnTo>
                  <a:lnTo>
                    <a:pt x="1838960" y="598309"/>
                  </a:lnTo>
                  <a:lnTo>
                    <a:pt x="74269" y="598309"/>
                  </a:lnTo>
                  <a:lnTo>
                    <a:pt x="73202" y="593013"/>
                  </a:lnTo>
                  <a:lnTo>
                    <a:pt x="65049" y="580898"/>
                  </a:lnTo>
                  <a:lnTo>
                    <a:pt x="52946" y="572731"/>
                  </a:lnTo>
                  <a:lnTo>
                    <a:pt x="38100" y="569734"/>
                  </a:lnTo>
                  <a:lnTo>
                    <a:pt x="23241" y="572731"/>
                  </a:lnTo>
                  <a:lnTo>
                    <a:pt x="11137" y="580898"/>
                  </a:lnTo>
                  <a:lnTo>
                    <a:pt x="2984" y="593013"/>
                  </a:lnTo>
                  <a:lnTo>
                    <a:pt x="0" y="607834"/>
                  </a:lnTo>
                  <a:lnTo>
                    <a:pt x="2984" y="622668"/>
                  </a:lnTo>
                  <a:lnTo>
                    <a:pt x="11137" y="634784"/>
                  </a:lnTo>
                  <a:lnTo>
                    <a:pt x="23241" y="642950"/>
                  </a:lnTo>
                  <a:lnTo>
                    <a:pt x="38100" y="645934"/>
                  </a:lnTo>
                  <a:lnTo>
                    <a:pt x="52946" y="642950"/>
                  </a:lnTo>
                  <a:lnTo>
                    <a:pt x="65049" y="634784"/>
                  </a:lnTo>
                  <a:lnTo>
                    <a:pt x="73202" y="622668"/>
                  </a:lnTo>
                  <a:lnTo>
                    <a:pt x="74269" y="617359"/>
                  </a:lnTo>
                  <a:lnTo>
                    <a:pt x="1853819" y="617359"/>
                  </a:lnTo>
                  <a:lnTo>
                    <a:pt x="1858010" y="613105"/>
                  </a:lnTo>
                  <a:lnTo>
                    <a:pt x="1858010" y="607834"/>
                  </a:lnTo>
                  <a:lnTo>
                    <a:pt x="1858010" y="598309"/>
                  </a:lnTo>
                  <a:lnTo>
                    <a:pt x="1858010" y="400443"/>
                  </a:lnTo>
                  <a:lnTo>
                    <a:pt x="3662680" y="400443"/>
                  </a:lnTo>
                  <a:lnTo>
                    <a:pt x="3663759" y="405752"/>
                  </a:lnTo>
                  <a:lnTo>
                    <a:pt x="3671913" y="417855"/>
                  </a:lnTo>
                  <a:lnTo>
                    <a:pt x="3684016" y="426034"/>
                  </a:lnTo>
                  <a:lnTo>
                    <a:pt x="3698875" y="429018"/>
                  </a:lnTo>
                  <a:lnTo>
                    <a:pt x="3713721" y="426034"/>
                  </a:lnTo>
                  <a:lnTo>
                    <a:pt x="3725824" y="417855"/>
                  </a:lnTo>
                  <a:lnTo>
                    <a:pt x="3733977" y="405752"/>
                  </a:lnTo>
                  <a:lnTo>
                    <a:pt x="3735044" y="400443"/>
                  </a:lnTo>
                  <a:lnTo>
                    <a:pt x="3736975" y="39091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21613" y="3673602"/>
              <a:ext cx="7839709" cy="1071880"/>
            </a:xfrm>
            <a:custGeom>
              <a:avLst/>
              <a:gdLst/>
              <a:ahLst/>
              <a:cxnLst/>
              <a:rect l="l" t="t" r="r" b="b"/>
              <a:pathLst>
                <a:path w="7839709" h="1071879">
                  <a:moveTo>
                    <a:pt x="0" y="337312"/>
                  </a:moveTo>
                  <a:lnTo>
                    <a:pt x="7485" y="290910"/>
                  </a:lnTo>
                  <a:lnTo>
                    <a:pt x="28327" y="250608"/>
                  </a:lnTo>
                  <a:lnTo>
                    <a:pt x="60108" y="218827"/>
                  </a:lnTo>
                  <a:lnTo>
                    <a:pt x="100410" y="197985"/>
                  </a:lnTo>
                  <a:lnTo>
                    <a:pt x="146811" y="190500"/>
                  </a:lnTo>
                  <a:lnTo>
                    <a:pt x="1950212" y="190500"/>
                  </a:lnTo>
                  <a:lnTo>
                    <a:pt x="1996594" y="197985"/>
                  </a:lnTo>
                  <a:lnTo>
                    <a:pt x="2036893" y="218827"/>
                  </a:lnTo>
                  <a:lnTo>
                    <a:pt x="2068681" y="250608"/>
                  </a:lnTo>
                  <a:lnTo>
                    <a:pt x="2089534" y="290910"/>
                  </a:lnTo>
                  <a:lnTo>
                    <a:pt x="2097024" y="337312"/>
                  </a:lnTo>
                  <a:lnTo>
                    <a:pt x="2097024" y="924560"/>
                  </a:lnTo>
                  <a:lnTo>
                    <a:pt x="2089534" y="970961"/>
                  </a:lnTo>
                  <a:lnTo>
                    <a:pt x="2068681" y="1011263"/>
                  </a:lnTo>
                  <a:lnTo>
                    <a:pt x="2036893" y="1043044"/>
                  </a:lnTo>
                  <a:lnTo>
                    <a:pt x="1996594" y="1063886"/>
                  </a:lnTo>
                  <a:lnTo>
                    <a:pt x="1950212" y="1071372"/>
                  </a:lnTo>
                  <a:lnTo>
                    <a:pt x="146811" y="1071372"/>
                  </a:lnTo>
                  <a:lnTo>
                    <a:pt x="100410" y="1063886"/>
                  </a:lnTo>
                  <a:lnTo>
                    <a:pt x="60108" y="1043044"/>
                  </a:lnTo>
                  <a:lnTo>
                    <a:pt x="28327" y="1011263"/>
                  </a:lnTo>
                  <a:lnTo>
                    <a:pt x="7485" y="970961"/>
                  </a:lnTo>
                  <a:lnTo>
                    <a:pt x="0" y="924560"/>
                  </a:lnTo>
                  <a:lnTo>
                    <a:pt x="0" y="337312"/>
                  </a:lnTo>
                  <a:close/>
                </a:path>
                <a:path w="7839709" h="1071879">
                  <a:moveTo>
                    <a:pt x="5740908" y="147066"/>
                  </a:moveTo>
                  <a:lnTo>
                    <a:pt x="5748399" y="100559"/>
                  </a:lnTo>
                  <a:lnTo>
                    <a:pt x="5769266" y="60185"/>
                  </a:lnTo>
                  <a:lnTo>
                    <a:pt x="5801093" y="28358"/>
                  </a:lnTo>
                  <a:lnTo>
                    <a:pt x="5841467" y="7491"/>
                  </a:lnTo>
                  <a:lnTo>
                    <a:pt x="5887974" y="0"/>
                  </a:lnTo>
                  <a:lnTo>
                    <a:pt x="7692389" y="0"/>
                  </a:lnTo>
                  <a:lnTo>
                    <a:pt x="7738896" y="7491"/>
                  </a:lnTo>
                  <a:lnTo>
                    <a:pt x="7779270" y="28358"/>
                  </a:lnTo>
                  <a:lnTo>
                    <a:pt x="7811097" y="60185"/>
                  </a:lnTo>
                  <a:lnTo>
                    <a:pt x="7831964" y="100559"/>
                  </a:lnTo>
                  <a:lnTo>
                    <a:pt x="7839456" y="147066"/>
                  </a:lnTo>
                  <a:lnTo>
                    <a:pt x="7839456" y="735330"/>
                  </a:lnTo>
                  <a:lnTo>
                    <a:pt x="7831964" y="781812"/>
                  </a:lnTo>
                  <a:lnTo>
                    <a:pt x="7811097" y="822182"/>
                  </a:lnTo>
                  <a:lnTo>
                    <a:pt x="7779270" y="854019"/>
                  </a:lnTo>
                  <a:lnTo>
                    <a:pt x="7738896" y="874897"/>
                  </a:lnTo>
                  <a:lnTo>
                    <a:pt x="7692389" y="882396"/>
                  </a:lnTo>
                  <a:lnTo>
                    <a:pt x="5887974" y="882396"/>
                  </a:lnTo>
                  <a:lnTo>
                    <a:pt x="5841467" y="874897"/>
                  </a:lnTo>
                  <a:lnTo>
                    <a:pt x="5801093" y="854019"/>
                  </a:lnTo>
                  <a:lnTo>
                    <a:pt x="5769266" y="822182"/>
                  </a:lnTo>
                  <a:lnTo>
                    <a:pt x="5748399" y="781812"/>
                  </a:lnTo>
                  <a:lnTo>
                    <a:pt x="5740908" y="735330"/>
                  </a:lnTo>
                  <a:lnTo>
                    <a:pt x="5740908" y="147066"/>
                  </a:lnTo>
                  <a:close/>
                </a:path>
              </a:pathLst>
            </a:custGeom>
            <a:ln w="25400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9603" rIns="0" bIns="0" rtlCol="0" vert="horz">
            <a:spAutoFit/>
          </a:bodyPr>
          <a:lstStyle/>
          <a:p>
            <a:pPr marL="1981835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WHO</a:t>
            </a:r>
            <a:r>
              <a:rPr dirty="0" spc="-90"/>
              <a:t> </a:t>
            </a:r>
            <a:r>
              <a:rPr dirty="0" spc="-160"/>
              <a:t>ARE</a:t>
            </a:r>
            <a:r>
              <a:rPr dirty="0" spc="-25"/>
              <a:t> </a:t>
            </a:r>
            <a:r>
              <a:rPr dirty="0" spc="-105"/>
              <a:t>END</a:t>
            </a:r>
            <a:r>
              <a:rPr dirty="0" spc="-55"/>
              <a:t> </a:t>
            </a:r>
            <a:r>
              <a:rPr dirty="0" spc="-100"/>
              <a:t>USERS</a:t>
            </a:r>
            <a:r>
              <a:rPr dirty="0" spc="-70"/>
              <a:t> </a:t>
            </a:r>
            <a:r>
              <a:rPr dirty="0" spc="-50"/>
              <a:t>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309" y="2724911"/>
            <a:ext cx="364210" cy="36271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85722" y="1320546"/>
            <a:ext cx="457200" cy="3295015"/>
          </a:xfrm>
          <a:prstGeom prst="rect">
            <a:avLst/>
          </a:prstGeom>
          <a:ln w="19050">
            <a:solidFill>
              <a:srgbClr val="F3F3F3"/>
            </a:solidFill>
          </a:ln>
        </p:spPr>
        <p:txBody>
          <a:bodyPr wrap="square" lIns="0" tIns="6350" rIns="0" bIns="0" rtlCol="0" vert="vert270">
            <a:spAutoFit/>
          </a:bodyPr>
          <a:lstStyle/>
          <a:p>
            <a:pPr marL="962025">
              <a:lnSpc>
                <a:spcPct val="100000"/>
              </a:lnSpc>
              <a:spcBef>
                <a:spcPts val="50"/>
              </a:spcBef>
            </a:pPr>
            <a:r>
              <a:rPr dirty="0" sz="2400" spc="-95" b="1">
                <a:solidFill>
                  <a:srgbClr val="F3F3F3"/>
                </a:solidFill>
                <a:latin typeface="Liberation Sans Narrow"/>
                <a:cs typeface="Liberation Sans Narrow"/>
              </a:rPr>
              <a:t>END</a:t>
            </a:r>
            <a:r>
              <a:rPr dirty="0" sz="2400" spc="-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USERS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042922" y="2160269"/>
            <a:ext cx="1354455" cy="1613535"/>
          </a:xfrm>
          <a:custGeom>
            <a:avLst/>
            <a:gdLst/>
            <a:ahLst/>
            <a:cxnLst/>
            <a:rect l="l" t="t" r="r" b="b"/>
            <a:pathLst>
              <a:path w="1354454" h="1613535">
                <a:moveTo>
                  <a:pt x="76200" y="798068"/>
                </a:moveTo>
                <a:lnTo>
                  <a:pt x="0" y="798068"/>
                </a:lnTo>
                <a:lnTo>
                  <a:pt x="0" y="798195"/>
                </a:lnTo>
                <a:lnTo>
                  <a:pt x="0" y="817118"/>
                </a:lnTo>
                <a:lnTo>
                  <a:pt x="0" y="817245"/>
                </a:lnTo>
                <a:lnTo>
                  <a:pt x="76200" y="817245"/>
                </a:lnTo>
                <a:lnTo>
                  <a:pt x="76200" y="817118"/>
                </a:lnTo>
                <a:lnTo>
                  <a:pt x="76200" y="798195"/>
                </a:lnTo>
                <a:lnTo>
                  <a:pt x="76200" y="798068"/>
                </a:lnTo>
                <a:close/>
              </a:path>
              <a:path w="1354454" h="1613535">
                <a:moveTo>
                  <a:pt x="209550" y="798068"/>
                </a:moveTo>
                <a:lnTo>
                  <a:pt x="133350" y="798068"/>
                </a:lnTo>
                <a:lnTo>
                  <a:pt x="133350" y="798195"/>
                </a:lnTo>
                <a:lnTo>
                  <a:pt x="133350" y="817118"/>
                </a:lnTo>
                <a:lnTo>
                  <a:pt x="133350" y="817245"/>
                </a:lnTo>
                <a:lnTo>
                  <a:pt x="209550" y="817245"/>
                </a:lnTo>
                <a:lnTo>
                  <a:pt x="209550" y="817118"/>
                </a:lnTo>
                <a:lnTo>
                  <a:pt x="209550" y="798195"/>
                </a:lnTo>
                <a:lnTo>
                  <a:pt x="209550" y="798068"/>
                </a:lnTo>
                <a:close/>
              </a:path>
              <a:path w="1354454" h="1613535">
                <a:moveTo>
                  <a:pt x="342900" y="798068"/>
                </a:moveTo>
                <a:lnTo>
                  <a:pt x="266700" y="798068"/>
                </a:lnTo>
                <a:lnTo>
                  <a:pt x="266700" y="798195"/>
                </a:lnTo>
                <a:lnTo>
                  <a:pt x="266700" y="817118"/>
                </a:lnTo>
                <a:lnTo>
                  <a:pt x="266700" y="817245"/>
                </a:lnTo>
                <a:lnTo>
                  <a:pt x="342900" y="817245"/>
                </a:lnTo>
                <a:lnTo>
                  <a:pt x="342900" y="817118"/>
                </a:lnTo>
                <a:lnTo>
                  <a:pt x="342900" y="798195"/>
                </a:lnTo>
                <a:lnTo>
                  <a:pt x="342900" y="798068"/>
                </a:lnTo>
                <a:close/>
              </a:path>
              <a:path w="1354454" h="1613535">
                <a:moveTo>
                  <a:pt x="476250" y="798068"/>
                </a:moveTo>
                <a:lnTo>
                  <a:pt x="400050" y="798068"/>
                </a:lnTo>
                <a:lnTo>
                  <a:pt x="400050" y="798195"/>
                </a:lnTo>
                <a:lnTo>
                  <a:pt x="400050" y="817118"/>
                </a:lnTo>
                <a:lnTo>
                  <a:pt x="400050" y="817245"/>
                </a:lnTo>
                <a:lnTo>
                  <a:pt x="476250" y="817245"/>
                </a:lnTo>
                <a:lnTo>
                  <a:pt x="476250" y="817118"/>
                </a:lnTo>
                <a:lnTo>
                  <a:pt x="476250" y="798195"/>
                </a:lnTo>
                <a:lnTo>
                  <a:pt x="476250" y="798068"/>
                </a:lnTo>
                <a:close/>
              </a:path>
              <a:path w="1354454" h="1613535">
                <a:moveTo>
                  <a:pt x="609600" y="798068"/>
                </a:moveTo>
                <a:lnTo>
                  <a:pt x="533400" y="798068"/>
                </a:lnTo>
                <a:lnTo>
                  <a:pt x="533400" y="798195"/>
                </a:lnTo>
                <a:lnTo>
                  <a:pt x="533400" y="817118"/>
                </a:lnTo>
                <a:lnTo>
                  <a:pt x="533400" y="817245"/>
                </a:lnTo>
                <a:lnTo>
                  <a:pt x="609600" y="817245"/>
                </a:lnTo>
                <a:lnTo>
                  <a:pt x="609600" y="817118"/>
                </a:lnTo>
                <a:lnTo>
                  <a:pt x="609600" y="798195"/>
                </a:lnTo>
                <a:lnTo>
                  <a:pt x="609600" y="798068"/>
                </a:lnTo>
                <a:close/>
              </a:path>
              <a:path w="1354454" h="1613535">
                <a:moveTo>
                  <a:pt x="667512" y="1483233"/>
                </a:moveTo>
                <a:lnTo>
                  <a:pt x="648462" y="1483233"/>
                </a:lnTo>
                <a:lnTo>
                  <a:pt x="648462" y="1559433"/>
                </a:lnTo>
                <a:lnTo>
                  <a:pt x="667512" y="1559433"/>
                </a:lnTo>
                <a:lnTo>
                  <a:pt x="667512" y="1483233"/>
                </a:lnTo>
                <a:close/>
              </a:path>
              <a:path w="1354454" h="1613535">
                <a:moveTo>
                  <a:pt x="667512" y="1349883"/>
                </a:moveTo>
                <a:lnTo>
                  <a:pt x="648462" y="1349883"/>
                </a:lnTo>
                <a:lnTo>
                  <a:pt x="648462" y="1426083"/>
                </a:lnTo>
                <a:lnTo>
                  <a:pt x="667512" y="1426083"/>
                </a:lnTo>
                <a:lnTo>
                  <a:pt x="667512" y="1349883"/>
                </a:lnTo>
                <a:close/>
              </a:path>
              <a:path w="1354454" h="1613535">
                <a:moveTo>
                  <a:pt x="667512" y="1216533"/>
                </a:moveTo>
                <a:lnTo>
                  <a:pt x="648462" y="1216533"/>
                </a:lnTo>
                <a:lnTo>
                  <a:pt x="648462" y="1292733"/>
                </a:lnTo>
                <a:lnTo>
                  <a:pt x="667512" y="1292733"/>
                </a:lnTo>
                <a:lnTo>
                  <a:pt x="667512" y="1216533"/>
                </a:lnTo>
                <a:close/>
              </a:path>
              <a:path w="1354454" h="1613535">
                <a:moveTo>
                  <a:pt x="667512" y="1083183"/>
                </a:moveTo>
                <a:lnTo>
                  <a:pt x="648462" y="1083183"/>
                </a:lnTo>
                <a:lnTo>
                  <a:pt x="648462" y="1159383"/>
                </a:lnTo>
                <a:lnTo>
                  <a:pt x="667512" y="1159383"/>
                </a:lnTo>
                <a:lnTo>
                  <a:pt x="667512" y="1083183"/>
                </a:lnTo>
                <a:close/>
              </a:path>
              <a:path w="1354454" h="1613535">
                <a:moveTo>
                  <a:pt x="667512" y="949833"/>
                </a:moveTo>
                <a:lnTo>
                  <a:pt x="648462" y="949833"/>
                </a:lnTo>
                <a:lnTo>
                  <a:pt x="648462" y="1026033"/>
                </a:lnTo>
                <a:lnTo>
                  <a:pt x="667512" y="1026033"/>
                </a:lnTo>
                <a:lnTo>
                  <a:pt x="667512" y="949833"/>
                </a:lnTo>
                <a:close/>
              </a:path>
              <a:path w="1354454" h="1613535">
                <a:moveTo>
                  <a:pt x="667512" y="816483"/>
                </a:moveTo>
                <a:lnTo>
                  <a:pt x="648462" y="816483"/>
                </a:lnTo>
                <a:lnTo>
                  <a:pt x="648462" y="892683"/>
                </a:lnTo>
                <a:lnTo>
                  <a:pt x="667512" y="892683"/>
                </a:lnTo>
                <a:lnTo>
                  <a:pt x="667512" y="816483"/>
                </a:lnTo>
                <a:close/>
              </a:path>
              <a:path w="1354454" h="1613535">
                <a:moveTo>
                  <a:pt x="667512" y="722630"/>
                </a:moveTo>
                <a:lnTo>
                  <a:pt x="648462" y="722630"/>
                </a:lnTo>
                <a:lnTo>
                  <a:pt x="648462" y="798830"/>
                </a:lnTo>
                <a:lnTo>
                  <a:pt x="667512" y="798830"/>
                </a:lnTo>
                <a:lnTo>
                  <a:pt x="667512" y="722630"/>
                </a:lnTo>
                <a:close/>
              </a:path>
              <a:path w="1354454" h="1613535">
                <a:moveTo>
                  <a:pt x="667512" y="589280"/>
                </a:moveTo>
                <a:lnTo>
                  <a:pt x="648462" y="589280"/>
                </a:lnTo>
                <a:lnTo>
                  <a:pt x="648462" y="665480"/>
                </a:lnTo>
                <a:lnTo>
                  <a:pt x="667512" y="665480"/>
                </a:lnTo>
                <a:lnTo>
                  <a:pt x="667512" y="589280"/>
                </a:lnTo>
                <a:close/>
              </a:path>
              <a:path w="1354454" h="1613535">
                <a:moveTo>
                  <a:pt x="667512" y="455930"/>
                </a:moveTo>
                <a:lnTo>
                  <a:pt x="648462" y="455930"/>
                </a:lnTo>
                <a:lnTo>
                  <a:pt x="648462" y="532130"/>
                </a:lnTo>
                <a:lnTo>
                  <a:pt x="667512" y="532130"/>
                </a:lnTo>
                <a:lnTo>
                  <a:pt x="667512" y="455930"/>
                </a:lnTo>
                <a:close/>
              </a:path>
              <a:path w="1354454" h="1613535">
                <a:moveTo>
                  <a:pt x="667512" y="322580"/>
                </a:moveTo>
                <a:lnTo>
                  <a:pt x="648462" y="322580"/>
                </a:lnTo>
                <a:lnTo>
                  <a:pt x="648462" y="398780"/>
                </a:lnTo>
                <a:lnTo>
                  <a:pt x="667512" y="398780"/>
                </a:lnTo>
                <a:lnTo>
                  <a:pt x="667512" y="322580"/>
                </a:lnTo>
                <a:close/>
              </a:path>
              <a:path w="1354454" h="1613535">
                <a:moveTo>
                  <a:pt x="667512" y="189230"/>
                </a:moveTo>
                <a:lnTo>
                  <a:pt x="648462" y="189230"/>
                </a:lnTo>
                <a:lnTo>
                  <a:pt x="648462" y="265430"/>
                </a:lnTo>
                <a:lnTo>
                  <a:pt x="667512" y="265430"/>
                </a:lnTo>
                <a:lnTo>
                  <a:pt x="667512" y="189230"/>
                </a:lnTo>
                <a:close/>
              </a:path>
              <a:path w="1354454" h="1613535">
                <a:moveTo>
                  <a:pt x="667512" y="55880"/>
                </a:moveTo>
                <a:lnTo>
                  <a:pt x="648462" y="55880"/>
                </a:lnTo>
                <a:lnTo>
                  <a:pt x="648462" y="132080"/>
                </a:lnTo>
                <a:lnTo>
                  <a:pt x="667512" y="132080"/>
                </a:lnTo>
                <a:lnTo>
                  <a:pt x="667512" y="55880"/>
                </a:lnTo>
                <a:close/>
              </a:path>
              <a:path w="1354454" h="1613535">
                <a:moveTo>
                  <a:pt x="773557" y="28575"/>
                </a:moveTo>
                <a:lnTo>
                  <a:pt x="697357" y="28575"/>
                </a:lnTo>
                <a:lnTo>
                  <a:pt x="697357" y="47625"/>
                </a:lnTo>
                <a:lnTo>
                  <a:pt x="773557" y="47625"/>
                </a:lnTo>
                <a:lnTo>
                  <a:pt x="773557" y="28575"/>
                </a:lnTo>
                <a:close/>
              </a:path>
              <a:path w="1354454" h="1613535">
                <a:moveTo>
                  <a:pt x="775335" y="1565910"/>
                </a:moveTo>
                <a:lnTo>
                  <a:pt x="699135" y="1565910"/>
                </a:lnTo>
                <a:lnTo>
                  <a:pt x="699135" y="1584960"/>
                </a:lnTo>
                <a:lnTo>
                  <a:pt x="775335" y="1584960"/>
                </a:lnTo>
                <a:lnTo>
                  <a:pt x="775335" y="1565910"/>
                </a:lnTo>
                <a:close/>
              </a:path>
              <a:path w="1354454" h="1613535">
                <a:moveTo>
                  <a:pt x="906907" y="28575"/>
                </a:moveTo>
                <a:lnTo>
                  <a:pt x="830707" y="28575"/>
                </a:lnTo>
                <a:lnTo>
                  <a:pt x="830707" y="47625"/>
                </a:lnTo>
                <a:lnTo>
                  <a:pt x="906907" y="47625"/>
                </a:lnTo>
                <a:lnTo>
                  <a:pt x="906907" y="28575"/>
                </a:lnTo>
                <a:close/>
              </a:path>
              <a:path w="1354454" h="1613535">
                <a:moveTo>
                  <a:pt x="908685" y="1565910"/>
                </a:moveTo>
                <a:lnTo>
                  <a:pt x="832485" y="1565910"/>
                </a:lnTo>
                <a:lnTo>
                  <a:pt x="832485" y="1584960"/>
                </a:lnTo>
                <a:lnTo>
                  <a:pt x="908685" y="1584960"/>
                </a:lnTo>
                <a:lnTo>
                  <a:pt x="908685" y="1565910"/>
                </a:lnTo>
                <a:close/>
              </a:path>
              <a:path w="1354454" h="1613535">
                <a:moveTo>
                  <a:pt x="1040257" y="28575"/>
                </a:moveTo>
                <a:lnTo>
                  <a:pt x="964057" y="28575"/>
                </a:lnTo>
                <a:lnTo>
                  <a:pt x="964057" y="47625"/>
                </a:lnTo>
                <a:lnTo>
                  <a:pt x="1040257" y="47625"/>
                </a:lnTo>
                <a:lnTo>
                  <a:pt x="1040257" y="28575"/>
                </a:lnTo>
                <a:close/>
              </a:path>
              <a:path w="1354454" h="1613535">
                <a:moveTo>
                  <a:pt x="1042035" y="1565910"/>
                </a:moveTo>
                <a:lnTo>
                  <a:pt x="965835" y="1565910"/>
                </a:lnTo>
                <a:lnTo>
                  <a:pt x="965835" y="1584960"/>
                </a:lnTo>
                <a:lnTo>
                  <a:pt x="1042035" y="1584960"/>
                </a:lnTo>
                <a:lnTo>
                  <a:pt x="1042035" y="1565910"/>
                </a:lnTo>
                <a:close/>
              </a:path>
              <a:path w="1354454" h="1613535">
                <a:moveTo>
                  <a:pt x="1173607" y="28575"/>
                </a:moveTo>
                <a:lnTo>
                  <a:pt x="1097407" y="28575"/>
                </a:lnTo>
                <a:lnTo>
                  <a:pt x="1097407" y="47625"/>
                </a:lnTo>
                <a:lnTo>
                  <a:pt x="1173607" y="47625"/>
                </a:lnTo>
                <a:lnTo>
                  <a:pt x="1173607" y="28575"/>
                </a:lnTo>
                <a:close/>
              </a:path>
              <a:path w="1354454" h="1613535">
                <a:moveTo>
                  <a:pt x="1175385" y="1565910"/>
                </a:moveTo>
                <a:lnTo>
                  <a:pt x="1099185" y="1565910"/>
                </a:lnTo>
                <a:lnTo>
                  <a:pt x="1099185" y="1584960"/>
                </a:lnTo>
                <a:lnTo>
                  <a:pt x="1175385" y="1584960"/>
                </a:lnTo>
                <a:lnTo>
                  <a:pt x="1175385" y="1565910"/>
                </a:lnTo>
                <a:close/>
              </a:path>
              <a:path w="1354454" h="1613535">
                <a:moveTo>
                  <a:pt x="1354201" y="1575435"/>
                </a:moveTo>
                <a:lnTo>
                  <a:pt x="1330947" y="1540332"/>
                </a:lnTo>
                <a:lnTo>
                  <a:pt x="1316101" y="1537335"/>
                </a:lnTo>
                <a:lnTo>
                  <a:pt x="1301242" y="1540332"/>
                </a:lnTo>
                <a:lnTo>
                  <a:pt x="1289138" y="1548485"/>
                </a:lnTo>
                <a:lnTo>
                  <a:pt x="1280985" y="1560588"/>
                </a:lnTo>
                <a:lnTo>
                  <a:pt x="1279906" y="1565910"/>
                </a:lnTo>
                <a:lnTo>
                  <a:pt x="1232535" y="1565910"/>
                </a:lnTo>
                <a:lnTo>
                  <a:pt x="1232535" y="1584960"/>
                </a:lnTo>
                <a:lnTo>
                  <a:pt x="1279906" y="1584960"/>
                </a:lnTo>
                <a:lnTo>
                  <a:pt x="1280985" y="1590294"/>
                </a:lnTo>
                <a:lnTo>
                  <a:pt x="1289138" y="1602397"/>
                </a:lnTo>
                <a:lnTo>
                  <a:pt x="1301242" y="1610550"/>
                </a:lnTo>
                <a:lnTo>
                  <a:pt x="1316101" y="1613535"/>
                </a:lnTo>
                <a:lnTo>
                  <a:pt x="1330947" y="1610550"/>
                </a:lnTo>
                <a:lnTo>
                  <a:pt x="1343050" y="1602397"/>
                </a:lnTo>
                <a:lnTo>
                  <a:pt x="1351203" y="1590294"/>
                </a:lnTo>
                <a:lnTo>
                  <a:pt x="1352283" y="1584960"/>
                </a:lnTo>
                <a:lnTo>
                  <a:pt x="1354201" y="1575435"/>
                </a:lnTo>
                <a:close/>
              </a:path>
              <a:path w="1354454" h="1613535">
                <a:moveTo>
                  <a:pt x="1354201" y="38100"/>
                </a:moveTo>
                <a:lnTo>
                  <a:pt x="1330947" y="2997"/>
                </a:lnTo>
                <a:lnTo>
                  <a:pt x="1316101" y="0"/>
                </a:lnTo>
                <a:lnTo>
                  <a:pt x="1301242" y="2997"/>
                </a:lnTo>
                <a:lnTo>
                  <a:pt x="1289138" y="11150"/>
                </a:lnTo>
                <a:lnTo>
                  <a:pt x="1280985" y="23253"/>
                </a:lnTo>
                <a:lnTo>
                  <a:pt x="1279906" y="28575"/>
                </a:lnTo>
                <a:lnTo>
                  <a:pt x="1230744" y="28575"/>
                </a:lnTo>
                <a:lnTo>
                  <a:pt x="1230744" y="47625"/>
                </a:lnTo>
                <a:lnTo>
                  <a:pt x="1279906" y="47625"/>
                </a:lnTo>
                <a:lnTo>
                  <a:pt x="1280985" y="52959"/>
                </a:lnTo>
                <a:lnTo>
                  <a:pt x="1289138" y="65062"/>
                </a:lnTo>
                <a:lnTo>
                  <a:pt x="1301242" y="73215"/>
                </a:lnTo>
                <a:lnTo>
                  <a:pt x="1316101" y="76200"/>
                </a:lnTo>
                <a:lnTo>
                  <a:pt x="1330947" y="73215"/>
                </a:lnTo>
                <a:lnTo>
                  <a:pt x="1343050" y="65062"/>
                </a:lnTo>
                <a:lnTo>
                  <a:pt x="1351203" y="52959"/>
                </a:lnTo>
                <a:lnTo>
                  <a:pt x="1352283" y="47625"/>
                </a:lnTo>
                <a:lnTo>
                  <a:pt x="1354201" y="381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134227" y="3462985"/>
            <a:ext cx="1744345" cy="824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dirty="0" sz="2400" spc="-85" b="1">
                <a:solidFill>
                  <a:srgbClr val="F3F3F3"/>
                </a:solidFill>
                <a:latin typeface="Liberation Sans Narrow"/>
                <a:cs typeface="Liberation Sans Narrow"/>
              </a:rPr>
              <a:t>GOVERNMENT</a:t>
            </a:r>
            <a:endParaRPr sz="2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agencies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processing</a:t>
            </a:r>
            <a:endParaRPr sz="1400">
              <a:latin typeface="Trebuchet MS"/>
              <a:cs typeface="Trebuchet MS"/>
            </a:endParaRPr>
          </a:p>
          <a:p>
            <a:pPr marL="55244">
              <a:lnSpc>
                <a:spcPct val="100000"/>
              </a:lnSpc>
            </a:pP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forms</a:t>
            </a:r>
            <a:r>
              <a:rPr dirty="0" sz="1400" spc="-9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and</a:t>
            </a:r>
            <a:r>
              <a:rPr dirty="0" sz="1400" spc="-8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documents.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41572" y="3433985"/>
            <a:ext cx="1849755" cy="106743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2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BUISNESS</a:t>
            </a:r>
            <a:endParaRPr sz="2400">
              <a:latin typeface="Liberation Sans Narrow"/>
              <a:cs typeface="Liberation Sans Narrow"/>
            </a:endParaRPr>
          </a:p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35">
                <a:solidFill>
                  <a:srgbClr val="F3F3F3"/>
                </a:solidFill>
                <a:latin typeface="Trebuchet MS"/>
                <a:cs typeface="Trebuchet MS"/>
              </a:rPr>
              <a:t>across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various industries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automating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data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entry.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842760" y="3201923"/>
            <a:ext cx="326390" cy="277495"/>
          </a:xfrm>
          <a:custGeom>
            <a:avLst/>
            <a:gdLst/>
            <a:ahLst/>
            <a:cxnLst/>
            <a:rect l="l" t="t" r="r" b="b"/>
            <a:pathLst>
              <a:path w="326390" h="277495">
                <a:moveTo>
                  <a:pt x="326136" y="163068"/>
                </a:moveTo>
                <a:lnTo>
                  <a:pt x="324993" y="160540"/>
                </a:lnTo>
                <a:lnTo>
                  <a:pt x="324104" y="159258"/>
                </a:lnTo>
                <a:lnTo>
                  <a:pt x="322326" y="157988"/>
                </a:lnTo>
                <a:lnTo>
                  <a:pt x="319786" y="157988"/>
                </a:lnTo>
                <a:lnTo>
                  <a:pt x="318897" y="159258"/>
                </a:lnTo>
                <a:lnTo>
                  <a:pt x="318262" y="159258"/>
                </a:lnTo>
                <a:lnTo>
                  <a:pt x="308737" y="166890"/>
                </a:lnTo>
                <a:lnTo>
                  <a:pt x="293243" y="146583"/>
                </a:lnTo>
                <a:lnTo>
                  <a:pt x="293243" y="163068"/>
                </a:lnTo>
                <a:lnTo>
                  <a:pt x="285750" y="168833"/>
                </a:lnTo>
                <a:lnTo>
                  <a:pt x="285750" y="185940"/>
                </a:lnTo>
                <a:lnTo>
                  <a:pt x="282702" y="191008"/>
                </a:lnTo>
                <a:lnTo>
                  <a:pt x="280924" y="194818"/>
                </a:lnTo>
                <a:lnTo>
                  <a:pt x="277495" y="196088"/>
                </a:lnTo>
                <a:lnTo>
                  <a:pt x="270383" y="196088"/>
                </a:lnTo>
                <a:lnTo>
                  <a:pt x="268732" y="194818"/>
                </a:lnTo>
                <a:lnTo>
                  <a:pt x="213868" y="165608"/>
                </a:lnTo>
                <a:lnTo>
                  <a:pt x="212979" y="165608"/>
                </a:lnTo>
                <a:lnTo>
                  <a:pt x="212090" y="164338"/>
                </a:lnTo>
                <a:lnTo>
                  <a:pt x="209550" y="164338"/>
                </a:lnTo>
                <a:lnTo>
                  <a:pt x="208153" y="165608"/>
                </a:lnTo>
                <a:lnTo>
                  <a:pt x="207137" y="166890"/>
                </a:lnTo>
                <a:lnTo>
                  <a:pt x="205994" y="169418"/>
                </a:lnTo>
                <a:lnTo>
                  <a:pt x="206756" y="171958"/>
                </a:lnTo>
                <a:lnTo>
                  <a:pt x="209042" y="174498"/>
                </a:lnTo>
                <a:lnTo>
                  <a:pt x="255016" y="198640"/>
                </a:lnTo>
                <a:lnTo>
                  <a:pt x="259969" y="202438"/>
                </a:lnTo>
                <a:lnTo>
                  <a:pt x="261874" y="207518"/>
                </a:lnTo>
                <a:lnTo>
                  <a:pt x="259207" y="213868"/>
                </a:lnTo>
                <a:lnTo>
                  <a:pt x="257175" y="216408"/>
                </a:lnTo>
                <a:lnTo>
                  <a:pt x="253746" y="218948"/>
                </a:lnTo>
                <a:lnTo>
                  <a:pt x="246634" y="218948"/>
                </a:lnTo>
                <a:lnTo>
                  <a:pt x="244856" y="217690"/>
                </a:lnTo>
                <a:lnTo>
                  <a:pt x="198374" y="192290"/>
                </a:lnTo>
                <a:lnTo>
                  <a:pt x="197612" y="191008"/>
                </a:lnTo>
                <a:lnTo>
                  <a:pt x="194183" y="191008"/>
                </a:lnTo>
                <a:lnTo>
                  <a:pt x="192659" y="192290"/>
                </a:lnTo>
                <a:lnTo>
                  <a:pt x="191643" y="193548"/>
                </a:lnTo>
                <a:lnTo>
                  <a:pt x="190119" y="196088"/>
                </a:lnTo>
                <a:lnTo>
                  <a:pt x="191262" y="198640"/>
                </a:lnTo>
                <a:lnTo>
                  <a:pt x="193548" y="201168"/>
                </a:lnTo>
                <a:lnTo>
                  <a:pt x="231267" y="221488"/>
                </a:lnTo>
                <a:lnTo>
                  <a:pt x="236601" y="224040"/>
                </a:lnTo>
                <a:lnTo>
                  <a:pt x="238506" y="230390"/>
                </a:lnTo>
                <a:lnTo>
                  <a:pt x="235458" y="235458"/>
                </a:lnTo>
                <a:lnTo>
                  <a:pt x="233553" y="239268"/>
                </a:lnTo>
                <a:lnTo>
                  <a:pt x="230124" y="240538"/>
                </a:lnTo>
                <a:lnTo>
                  <a:pt x="221488" y="240538"/>
                </a:lnTo>
                <a:lnTo>
                  <a:pt x="181737" y="217690"/>
                </a:lnTo>
                <a:lnTo>
                  <a:pt x="176022" y="217690"/>
                </a:lnTo>
                <a:lnTo>
                  <a:pt x="175006" y="220218"/>
                </a:lnTo>
                <a:lnTo>
                  <a:pt x="173863" y="221488"/>
                </a:lnTo>
                <a:lnTo>
                  <a:pt x="174625" y="225298"/>
                </a:lnTo>
                <a:lnTo>
                  <a:pt x="176911" y="226568"/>
                </a:lnTo>
                <a:lnTo>
                  <a:pt x="212725" y="245618"/>
                </a:lnTo>
                <a:lnTo>
                  <a:pt x="214630" y="251968"/>
                </a:lnTo>
                <a:lnTo>
                  <a:pt x="211963" y="257048"/>
                </a:lnTo>
                <a:lnTo>
                  <a:pt x="209931" y="260858"/>
                </a:lnTo>
                <a:lnTo>
                  <a:pt x="206502" y="263398"/>
                </a:lnTo>
                <a:lnTo>
                  <a:pt x="201168" y="263398"/>
                </a:lnTo>
                <a:lnTo>
                  <a:pt x="199390" y="262140"/>
                </a:lnTo>
                <a:lnTo>
                  <a:pt x="197612" y="262140"/>
                </a:lnTo>
                <a:lnTo>
                  <a:pt x="193306" y="259588"/>
                </a:lnTo>
                <a:lnTo>
                  <a:pt x="176149" y="249440"/>
                </a:lnTo>
                <a:lnTo>
                  <a:pt x="176149" y="245618"/>
                </a:lnTo>
                <a:lnTo>
                  <a:pt x="167386" y="232371"/>
                </a:lnTo>
                <a:lnTo>
                  <a:pt x="167386" y="248158"/>
                </a:lnTo>
                <a:lnTo>
                  <a:pt x="166624" y="253238"/>
                </a:lnTo>
                <a:lnTo>
                  <a:pt x="165100" y="255790"/>
                </a:lnTo>
                <a:lnTo>
                  <a:pt x="162941" y="257048"/>
                </a:lnTo>
                <a:lnTo>
                  <a:pt x="151892" y="265938"/>
                </a:lnTo>
                <a:lnTo>
                  <a:pt x="150114" y="267208"/>
                </a:lnTo>
                <a:lnTo>
                  <a:pt x="142367" y="267208"/>
                </a:lnTo>
                <a:lnTo>
                  <a:pt x="139192" y="265938"/>
                </a:lnTo>
                <a:lnTo>
                  <a:pt x="137160" y="263398"/>
                </a:lnTo>
                <a:lnTo>
                  <a:pt x="133731" y="258318"/>
                </a:lnTo>
                <a:lnTo>
                  <a:pt x="134874" y="251968"/>
                </a:lnTo>
                <a:lnTo>
                  <a:pt x="138176" y="249440"/>
                </a:lnTo>
                <a:lnTo>
                  <a:pt x="139827" y="248158"/>
                </a:lnTo>
                <a:lnTo>
                  <a:pt x="149987" y="240538"/>
                </a:lnTo>
                <a:lnTo>
                  <a:pt x="150368" y="240538"/>
                </a:lnTo>
                <a:lnTo>
                  <a:pt x="152400" y="239268"/>
                </a:lnTo>
                <a:lnTo>
                  <a:pt x="154559" y="237998"/>
                </a:lnTo>
                <a:lnTo>
                  <a:pt x="159893" y="237998"/>
                </a:lnTo>
                <a:lnTo>
                  <a:pt x="162941" y="239268"/>
                </a:lnTo>
                <a:lnTo>
                  <a:pt x="165100" y="241808"/>
                </a:lnTo>
                <a:lnTo>
                  <a:pt x="166624" y="245618"/>
                </a:lnTo>
                <a:lnTo>
                  <a:pt x="167386" y="248158"/>
                </a:lnTo>
                <a:lnTo>
                  <a:pt x="167386" y="232371"/>
                </a:lnTo>
                <a:lnTo>
                  <a:pt x="162941" y="229108"/>
                </a:lnTo>
                <a:lnTo>
                  <a:pt x="157226" y="229108"/>
                </a:lnTo>
                <a:lnTo>
                  <a:pt x="157226" y="227838"/>
                </a:lnTo>
                <a:lnTo>
                  <a:pt x="150368" y="208394"/>
                </a:lnTo>
                <a:lnTo>
                  <a:pt x="150368" y="222758"/>
                </a:lnTo>
                <a:lnTo>
                  <a:pt x="149352" y="229108"/>
                </a:lnTo>
                <a:lnTo>
                  <a:pt x="144399" y="232918"/>
                </a:lnTo>
                <a:lnTo>
                  <a:pt x="125476" y="246888"/>
                </a:lnTo>
                <a:lnTo>
                  <a:pt x="123698" y="248158"/>
                </a:lnTo>
                <a:lnTo>
                  <a:pt x="121539" y="249440"/>
                </a:lnTo>
                <a:lnTo>
                  <a:pt x="118491" y="249440"/>
                </a:lnTo>
                <a:lnTo>
                  <a:pt x="117856" y="248158"/>
                </a:lnTo>
                <a:lnTo>
                  <a:pt x="114935" y="248158"/>
                </a:lnTo>
                <a:lnTo>
                  <a:pt x="112649" y="246888"/>
                </a:lnTo>
                <a:lnTo>
                  <a:pt x="111506" y="244348"/>
                </a:lnTo>
                <a:lnTo>
                  <a:pt x="108077" y="240538"/>
                </a:lnTo>
                <a:lnTo>
                  <a:pt x="108191" y="239268"/>
                </a:lnTo>
                <a:lnTo>
                  <a:pt x="108839" y="232918"/>
                </a:lnTo>
                <a:lnTo>
                  <a:pt x="112141" y="230390"/>
                </a:lnTo>
                <a:lnTo>
                  <a:pt x="113792" y="229108"/>
                </a:lnTo>
                <a:lnTo>
                  <a:pt x="131572" y="217690"/>
                </a:lnTo>
                <a:lnTo>
                  <a:pt x="132334" y="216408"/>
                </a:lnTo>
                <a:lnTo>
                  <a:pt x="134112" y="215138"/>
                </a:lnTo>
                <a:lnTo>
                  <a:pt x="141351" y="215138"/>
                </a:lnTo>
                <a:lnTo>
                  <a:pt x="144399" y="216408"/>
                </a:lnTo>
                <a:lnTo>
                  <a:pt x="146685" y="217690"/>
                </a:lnTo>
                <a:lnTo>
                  <a:pt x="150368" y="222758"/>
                </a:lnTo>
                <a:lnTo>
                  <a:pt x="150368" y="208394"/>
                </a:lnTo>
                <a:lnTo>
                  <a:pt x="149733" y="207518"/>
                </a:lnTo>
                <a:lnTo>
                  <a:pt x="144399" y="204990"/>
                </a:lnTo>
                <a:lnTo>
                  <a:pt x="138684" y="204990"/>
                </a:lnTo>
                <a:lnTo>
                  <a:pt x="138684" y="203708"/>
                </a:lnTo>
                <a:lnTo>
                  <a:pt x="139827" y="198640"/>
                </a:lnTo>
                <a:lnTo>
                  <a:pt x="138303" y="192290"/>
                </a:lnTo>
                <a:lnTo>
                  <a:pt x="136017" y="189738"/>
                </a:lnTo>
                <a:lnTo>
                  <a:pt x="134874" y="188468"/>
                </a:lnTo>
                <a:lnTo>
                  <a:pt x="131191" y="183388"/>
                </a:lnTo>
                <a:lnTo>
                  <a:pt x="131191" y="198640"/>
                </a:lnTo>
                <a:lnTo>
                  <a:pt x="129667" y="204990"/>
                </a:lnTo>
                <a:lnTo>
                  <a:pt x="125095" y="208788"/>
                </a:lnTo>
                <a:lnTo>
                  <a:pt x="99441" y="227838"/>
                </a:lnTo>
                <a:lnTo>
                  <a:pt x="97663" y="229108"/>
                </a:lnTo>
                <a:lnTo>
                  <a:pt x="95631" y="230390"/>
                </a:lnTo>
                <a:lnTo>
                  <a:pt x="90424" y="230390"/>
                </a:lnTo>
                <a:lnTo>
                  <a:pt x="87376" y="229108"/>
                </a:lnTo>
                <a:lnTo>
                  <a:pt x="85090" y="225298"/>
                </a:lnTo>
                <a:lnTo>
                  <a:pt x="81661" y="221488"/>
                </a:lnTo>
                <a:lnTo>
                  <a:pt x="81788" y="220218"/>
                </a:lnTo>
                <a:lnTo>
                  <a:pt x="82423" y="213868"/>
                </a:lnTo>
                <a:lnTo>
                  <a:pt x="85636" y="211340"/>
                </a:lnTo>
                <a:lnTo>
                  <a:pt x="87249" y="210058"/>
                </a:lnTo>
                <a:lnTo>
                  <a:pt x="112268" y="192290"/>
                </a:lnTo>
                <a:lnTo>
                  <a:pt x="113411" y="192290"/>
                </a:lnTo>
                <a:lnTo>
                  <a:pt x="114173" y="191008"/>
                </a:lnTo>
                <a:lnTo>
                  <a:pt x="114935" y="191008"/>
                </a:lnTo>
                <a:lnTo>
                  <a:pt x="116459" y="189738"/>
                </a:lnTo>
                <a:lnTo>
                  <a:pt x="122809" y="189738"/>
                </a:lnTo>
                <a:lnTo>
                  <a:pt x="125476" y="191008"/>
                </a:lnTo>
                <a:lnTo>
                  <a:pt x="131191" y="198640"/>
                </a:lnTo>
                <a:lnTo>
                  <a:pt x="131191" y="183388"/>
                </a:lnTo>
                <a:lnTo>
                  <a:pt x="125857" y="180848"/>
                </a:lnTo>
                <a:lnTo>
                  <a:pt x="120142" y="179590"/>
                </a:lnTo>
                <a:lnTo>
                  <a:pt x="120142" y="178308"/>
                </a:lnTo>
                <a:lnTo>
                  <a:pt x="121285" y="173240"/>
                </a:lnTo>
                <a:lnTo>
                  <a:pt x="119761" y="168148"/>
                </a:lnTo>
                <a:lnTo>
                  <a:pt x="118110" y="165608"/>
                </a:lnTo>
                <a:lnTo>
                  <a:pt x="116459" y="163068"/>
                </a:lnTo>
                <a:lnTo>
                  <a:pt x="113030" y="158648"/>
                </a:lnTo>
                <a:lnTo>
                  <a:pt x="113030" y="174498"/>
                </a:lnTo>
                <a:lnTo>
                  <a:pt x="111887" y="180848"/>
                </a:lnTo>
                <a:lnTo>
                  <a:pt x="106934" y="184658"/>
                </a:lnTo>
                <a:lnTo>
                  <a:pt x="73660" y="208788"/>
                </a:lnTo>
                <a:lnTo>
                  <a:pt x="71755" y="210058"/>
                </a:lnTo>
                <a:lnTo>
                  <a:pt x="69596" y="211340"/>
                </a:lnTo>
                <a:lnTo>
                  <a:pt x="64262" y="211340"/>
                </a:lnTo>
                <a:lnTo>
                  <a:pt x="61087" y="210058"/>
                </a:lnTo>
                <a:lnTo>
                  <a:pt x="58928" y="206248"/>
                </a:lnTo>
                <a:lnTo>
                  <a:pt x="55626" y="202438"/>
                </a:lnTo>
                <a:lnTo>
                  <a:pt x="56769" y="194818"/>
                </a:lnTo>
                <a:lnTo>
                  <a:pt x="61214" y="192290"/>
                </a:lnTo>
                <a:lnTo>
                  <a:pt x="69621" y="185940"/>
                </a:lnTo>
                <a:lnTo>
                  <a:pt x="72986" y="183388"/>
                </a:lnTo>
                <a:lnTo>
                  <a:pt x="94869" y="166890"/>
                </a:lnTo>
                <a:lnTo>
                  <a:pt x="96774" y="165608"/>
                </a:lnTo>
                <a:lnTo>
                  <a:pt x="104267" y="165608"/>
                </a:lnTo>
                <a:lnTo>
                  <a:pt x="106934" y="166890"/>
                </a:lnTo>
                <a:lnTo>
                  <a:pt x="109220" y="169418"/>
                </a:lnTo>
                <a:lnTo>
                  <a:pt x="113030" y="174498"/>
                </a:lnTo>
                <a:lnTo>
                  <a:pt x="113030" y="158648"/>
                </a:lnTo>
                <a:lnTo>
                  <a:pt x="112522" y="157988"/>
                </a:lnTo>
                <a:lnTo>
                  <a:pt x="106553" y="155448"/>
                </a:lnTo>
                <a:lnTo>
                  <a:pt x="96647" y="155448"/>
                </a:lnTo>
                <a:lnTo>
                  <a:pt x="92583" y="156718"/>
                </a:lnTo>
                <a:lnTo>
                  <a:pt x="89154" y="159258"/>
                </a:lnTo>
                <a:lnTo>
                  <a:pt x="56007" y="183388"/>
                </a:lnTo>
                <a:lnTo>
                  <a:pt x="44196" y="177038"/>
                </a:lnTo>
                <a:lnTo>
                  <a:pt x="91059" y="95758"/>
                </a:lnTo>
                <a:lnTo>
                  <a:pt x="100203" y="100838"/>
                </a:lnTo>
                <a:lnTo>
                  <a:pt x="100711" y="100838"/>
                </a:lnTo>
                <a:lnTo>
                  <a:pt x="101473" y="102108"/>
                </a:lnTo>
                <a:lnTo>
                  <a:pt x="102362" y="102108"/>
                </a:lnTo>
                <a:lnTo>
                  <a:pt x="102616" y="100838"/>
                </a:lnTo>
                <a:lnTo>
                  <a:pt x="102743" y="100838"/>
                </a:lnTo>
                <a:lnTo>
                  <a:pt x="125095" y="98298"/>
                </a:lnTo>
                <a:lnTo>
                  <a:pt x="133096" y="102108"/>
                </a:lnTo>
                <a:lnTo>
                  <a:pt x="128524" y="121158"/>
                </a:lnTo>
                <a:lnTo>
                  <a:pt x="128524" y="163068"/>
                </a:lnTo>
                <a:lnTo>
                  <a:pt x="130492" y="171958"/>
                </a:lnTo>
                <a:lnTo>
                  <a:pt x="135864" y="179590"/>
                </a:lnTo>
                <a:lnTo>
                  <a:pt x="143789" y="185940"/>
                </a:lnTo>
                <a:lnTo>
                  <a:pt x="153416" y="187198"/>
                </a:lnTo>
                <a:lnTo>
                  <a:pt x="163029" y="185940"/>
                </a:lnTo>
                <a:lnTo>
                  <a:pt x="170954" y="180848"/>
                </a:lnTo>
                <a:lnTo>
                  <a:pt x="171716" y="179590"/>
                </a:lnTo>
                <a:lnTo>
                  <a:pt x="176326" y="171958"/>
                </a:lnTo>
                <a:lnTo>
                  <a:pt x="178308" y="163068"/>
                </a:lnTo>
                <a:lnTo>
                  <a:pt x="178308" y="122440"/>
                </a:lnTo>
                <a:lnTo>
                  <a:pt x="179451" y="121158"/>
                </a:lnTo>
                <a:lnTo>
                  <a:pt x="278511" y="175768"/>
                </a:lnTo>
                <a:lnTo>
                  <a:pt x="283845" y="179590"/>
                </a:lnTo>
                <a:lnTo>
                  <a:pt x="285750" y="185940"/>
                </a:lnTo>
                <a:lnTo>
                  <a:pt x="285750" y="168833"/>
                </a:lnTo>
                <a:lnTo>
                  <a:pt x="284988" y="169418"/>
                </a:lnTo>
                <a:lnTo>
                  <a:pt x="283845" y="168148"/>
                </a:lnTo>
                <a:lnTo>
                  <a:pt x="283464" y="168148"/>
                </a:lnTo>
                <a:lnTo>
                  <a:pt x="196189" y="121158"/>
                </a:lnTo>
                <a:lnTo>
                  <a:pt x="184404" y="114808"/>
                </a:lnTo>
                <a:lnTo>
                  <a:pt x="188214" y="108458"/>
                </a:lnTo>
                <a:lnTo>
                  <a:pt x="189738" y="107188"/>
                </a:lnTo>
                <a:lnTo>
                  <a:pt x="189357" y="103390"/>
                </a:lnTo>
                <a:lnTo>
                  <a:pt x="187071" y="102108"/>
                </a:lnTo>
                <a:lnTo>
                  <a:pt x="181229" y="102108"/>
                </a:lnTo>
                <a:lnTo>
                  <a:pt x="180213" y="103390"/>
                </a:lnTo>
                <a:lnTo>
                  <a:pt x="170053" y="119888"/>
                </a:lnTo>
                <a:lnTo>
                  <a:pt x="169291" y="121158"/>
                </a:lnTo>
                <a:lnTo>
                  <a:pt x="168910" y="122440"/>
                </a:lnTo>
                <a:lnTo>
                  <a:pt x="168910" y="171958"/>
                </a:lnTo>
                <a:lnTo>
                  <a:pt x="161798" y="179590"/>
                </a:lnTo>
                <a:lnTo>
                  <a:pt x="144780" y="179590"/>
                </a:lnTo>
                <a:lnTo>
                  <a:pt x="137922" y="171958"/>
                </a:lnTo>
                <a:lnTo>
                  <a:pt x="137922" y="122440"/>
                </a:lnTo>
                <a:lnTo>
                  <a:pt x="143865" y="98298"/>
                </a:lnTo>
                <a:lnTo>
                  <a:pt x="144487" y="95758"/>
                </a:lnTo>
                <a:lnTo>
                  <a:pt x="145110" y="93218"/>
                </a:lnTo>
                <a:lnTo>
                  <a:pt x="146685" y="86868"/>
                </a:lnTo>
                <a:lnTo>
                  <a:pt x="198374" y="86868"/>
                </a:lnTo>
                <a:lnTo>
                  <a:pt x="224536" y="95758"/>
                </a:lnTo>
                <a:lnTo>
                  <a:pt x="226441" y="95758"/>
                </a:lnTo>
                <a:lnTo>
                  <a:pt x="227711" y="94488"/>
                </a:lnTo>
                <a:lnTo>
                  <a:pt x="228219" y="94488"/>
                </a:lnTo>
                <a:lnTo>
                  <a:pt x="236601" y="88138"/>
                </a:lnTo>
                <a:lnTo>
                  <a:pt x="293243" y="163068"/>
                </a:lnTo>
                <a:lnTo>
                  <a:pt x="293243" y="146583"/>
                </a:lnTo>
                <a:lnTo>
                  <a:pt x="248666" y="88138"/>
                </a:lnTo>
                <a:lnTo>
                  <a:pt x="247700" y="86868"/>
                </a:lnTo>
                <a:lnTo>
                  <a:pt x="246722" y="85598"/>
                </a:lnTo>
                <a:lnTo>
                  <a:pt x="233172" y="67818"/>
                </a:lnTo>
                <a:lnTo>
                  <a:pt x="276225" y="39890"/>
                </a:lnTo>
                <a:lnTo>
                  <a:pt x="278511" y="38608"/>
                </a:lnTo>
                <a:lnTo>
                  <a:pt x="278892" y="34798"/>
                </a:lnTo>
                <a:lnTo>
                  <a:pt x="277749" y="33540"/>
                </a:lnTo>
                <a:lnTo>
                  <a:pt x="276733" y="30988"/>
                </a:lnTo>
                <a:lnTo>
                  <a:pt x="270891" y="30988"/>
                </a:lnTo>
                <a:lnTo>
                  <a:pt x="223774" y="61468"/>
                </a:lnTo>
                <a:lnTo>
                  <a:pt x="221488" y="64008"/>
                </a:lnTo>
                <a:lnTo>
                  <a:pt x="221107" y="66548"/>
                </a:lnTo>
                <a:lnTo>
                  <a:pt x="222250" y="69088"/>
                </a:lnTo>
                <a:lnTo>
                  <a:pt x="230886" y="80518"/>
                </a:lnTo>
                <a:lnTo>
                  <a:pt x="224917" y="85598"/>
                </a:lnTo>
                <a:lnTo>
                  <a:pt x="200279" y="76708"/>
                </a:lnTo>
                <a:lnTo>
                  <a:pt x="140589" y="76708"/>
                </a:lnTo>
                <a:lnTo>
                  <a:pt x="138684" y="77990"/>
                </a:lnTo>
                <a:lnTo>
                  <a:pt x="138303" y="80518"/>
                </a:lnTo>
                <a:lnTo>
                  <a:pt x="134874" y="93218"/>
                </a:lnTo>
                <a:lnTo>
                  <a:pt x="132245" y="91948"/>
                </a:lnTo>
                <a:lnTo>
                  <a:pt x="127000" y="89408"/>
                </a:lnTo>
                <a:lnTo>
                  <a:pt x="124714" y="89408"/>
                </a:lnTo>
                <a:lnTo>
                  <a:pt x="102362" y="91948"/>
                </a:lnTo>
                <a:lnTo>
                  <a:pt x="94869" y="88138"/>
                </a:lnTo>
                <a:lnTo>
                  <a:pt x="101981" y="75438"/>
                </a:lnTo>
                <a:lnTo>
                  <a:pt x="103124" y="72898"/>
                </a:lnTo>
                <a:lnTo>
                  <a:pt x="102362" y="70358"/>
                </a:lnTo>
                <a:lnTo>
                  <a:pt x="92583" y="64579"/>
                </a:lnTo>
                <a:lnTo>
                  <a:pt x="92583" y="75438"/>
                </a:lnTo>
                <a:lnTo>
                  <a:pt x="29845" y="183388"/>
                </a:lnTo>
                <a:lnTo>
                  <a:pt x="22352" y="179590"/>
                </a:lnTo>
                <a:lnTo>
                  <a:pt x="25260" y="174498"/>
                </a:lnTo>
                <a:lnTo>
                  <a:pt x="85090" y="70358"/>
                </a:lnTo>
                <a:lnTo>
                  <a:pt x="92583" y="75438"/>
                </a:lnTo>
                <a:lnTo>
                  <a:pt x="92583" y="64579"/>
                </a:lnTo>
                <a:lnTo>
                  <a:pt x="8001" y="14490"/>
                </a:lnTo>
                <a:lnTo>
                  <a:pt x="3937" y="14490"/>
                </a:lnTo>
                <a:lnTo>
                  <a:pt x="2159" y="15748"/>
                </a:lnTo>
                <a:lnTo>
                  <a:pt x="1143" y="17018"/>
                </a:lnTo>
                <a:lnTo>
                  <a:pt x="0" y="19558"/>
                </a:lnTo>
                <a:lnTo>
                  <a:pt x="762" y="22098"/>
                </a:lnTo>
                <a:lnTo>
                  <a:pt x="3048" y="23368"/>
                </a:lnTo>
                <a:lnTo>
                  <a:pt x="75565" y="65290"/>
                </a:lnTo>
                <a:lnTo>
                  <a:pt x="12827" y="174498"/>
                </a:lnTo>
                <a:lnTo>
                  <a:pt x="8001" y="170688"/>
                </a:lnTo>
                <a:lnTo>
                  <a:pt x="2159" y="170688"/>
                </a:lnTo>
                <a:lnTo>
                  <a:pt x="1143" y="173240"/>
                </a:lnTo>
                <a:lnTo>
                  <a:pt x="0" y="175768"/>
                </a:lnTo>
                <a:lnTo>
                  <a:pt x="762" y="178308"/>
                </a:lnTo>
                <a:lnTo>
                  <a:pt x="3048" y="179590"/>
                </a:lnTo>
                <a:lnTo>
                  <a:pt x="27940" y="194818"/>
                </a:lnTo>
                <a:lnTo>
                  <a:pt x="33782" y="194818"/>
                </a:lnTo>
                <a:lnTo>
                  <a:pt x="38608" y="185940"/>
                </a:lnTo>
                <a:lnTo>
                  <a:pt x="48768" y="192290"/>
                </a:lnTo>
                <a:lnTo>
                  <a:pt x="45720" y="198640"/>
                </a:lnTo>
                <a:lnTo>
                  <a:pt x="46101" y="206248"/>
                </a:lnTo>
                <a:lnTo>
                  <a:pt x="50292" y="212598"/>
                </a:lnTo>
                <a:lnTo>
                  <a:pt x="54102" y="217690"/>
                </a:lnTo>
                <a:lnTo>
                  <a:pt x="60071" y="221488"/>
                </a:lnTo>
                <a:lnTo>
                  <a:pt x="68453" y="221488"/>
                </a:lnTo>
                <a:lnTo>
                  <a:pt x="70739" y="220218"/>
                </a:lnTo>
                <a:lnTo>
                  <a:pt x="72644" y="220218"/>
                </a:lnTo>
                <a:lnTo>
                  <a:pt x="72644" y="224040"/>
                </a:lnTo>
                <a:lnTo>
                  <a:pt x="74041" y="229108"/>
                </a:lnTo>
                <a:lnTo>
                  <a:pt x="76327" y="231648"/>
                </a:lnTo>
                <a:lnTo>
                  <a:pt x="80137" y="236740"/>
                </a:lnTo>
                <a:lnTo>
                  <a:pt x="86106" y="240538"/>
                </a:lnTo>
                <a:lnTo>
                  <a:pt x="94107" y="240538"/>
                </a:lnTo>
                <a:lnTo>
                  <a:pt x="96774" y="239268"/>
                </a:lnTo>
                <a:lnTo>
                  <a:pt x="98679" y="239268"/>
                </a:lnTo>
                <a:lnTo>
                  <a:pt x="98679" y="243090"/>
                </a:lnTo>
                <a:lnTo>
                  <a:pt x="99822" y="246888"/>
                </a:lnTo>
                <a:lnTo>
                  <a:pt x="102362" y="250698"/>
                </a:lnTo>
                <a:lnTo>
                  <a:pt x="105410" y="254508"/>
                </a:lnTo>
                <a:lnTo>
                  <a:pt x="109982" y="257048"/>
                </a:lnTo>
                <a:lnTo>
                  <a:pt x="115697" y="258318"/>
                </a:lnTo>
                <a:lnTo>
                  <a:pt x="125095" y="258318"/>
                </a:lnTo>
                <a:lnTo>
                  <a:pt x="125095" y="262140"/>
                </a:lnTo>
                <a:lnTo>
                  <a:pt x="142113" y="277380"/>
                </a:lnTo>
                <a:lnTo>
                  <a:pt x="149733" y="277380"/>
                </a:lnTo>
                <a:lnTo>
                  <a:pt x="153416" y="276098"/>
                </a:lnTo>
                <a:lnTo>
                  <a:pt x="157226" y="273558"/>
                </a:lnTo>
                <a:lnTo>
                  <a:pt x="166001" y="267208"/>
                </a:lnTo>
                <a:lnTo>
                  <a:pt x="167767" y="265938"/>
                </a:lnTo>
                <a:lnTo>
                  <a:pt x="170434" y="263398"/>
                </a:lnTo>
                <a:lnTo>
                  <a:pt x="172339" y="262140"/>
                </a:lnTo>
                <a:lnTo>
                  <a:pt x="173482" y="259588"/>
                </a:lnTo>
                <a:lnTo>
                  <a:pt x="193167" y="271018"/>
                </a:lnTo>
                <a:lnTo>
                  <a:pt x="195707" y="272288"/>
                </a:lnTo>
                <a:lnTo>
                  <a:pt x="208280" y="272288"/>
                </a:lnTo>
                <a:lnTo>
                  <a:pt x="213106" y="271018"/>
                </a:lnTo>
                <a:lnTo>
                  <a:pt x="217678" y="267208"/>
                </a:lnTo>
                <a:lnTo>
                  <a:pt x="219392" y="263398"/>
                </a:lnTo>
                <a:lnTo>
                  <a:pt x="219964" y="262140"/>
                </a:lnTo>
                <a:lnTo>
                  <a:pt x="221869" y="258318"/>
                </a:lnTo>
                <a:lnTo>
                  <a:pt x="222631" y="254508"/>
                </a:lnTo>
                <a:lnTo>
                  <a:pt x="222250" y="250698"/>
                </a:lnTo>
                <a:lnTo>
                  <a:pt x="233172" y="250698"/>
                </a:lnTo>
                <a:lnTo>
                  <a:pt x="240411" y="246888"/>
                </a:lnTo>
                <a:lnTo>
                  <a:pt x="243332" y="240538"/>
                </a:lnTo>
                <a:lnTo>
                  <a:pt x="245237" y="236740"/>
                </a:lnTo>
                <a:lnTo>
                  <a:pt x="246380" y="232918"/>
                </a:lnTo>
                <a:lnTo>
                  <a:pt x="245999" y="229108"/>
                </a:lnTo>
                <a:lnTo>
                  <a:pt x="256540" y="229108"/>
                </a:lnTo>
                <a:lnTo>
                  <a:pt x="263779" y="225298"/>
                </a:lnTo>
                <a:lnTo>
                  <a:pt x="267208" y="218948"/>
                </a:lnTo>
                <a:lnTo>
                  <a:pt x="269113" y="215138"/>
                </a:lnTo>
                <a:lnTo>
                  <a:pt x="269875" y="211340"/>
                </a:lnTo>
                <a:lnTo>
                  <a:pt x="269494" y="206248"/>
                </a:lnTo>
                <a:lnTo>
                  <a:pt x="270891" y="206248"/>
                </a:lnTo>
                <a:lnTo>
                  <a:pt x="271653" y="207518"/>
                </a:lnTo>
                <a:lnTo>
                  <a:pt x="275082" y="207518"/>
                </a:lnTo>
                <a:lnTo>
                  <a:pt x="276987" y="206248"/>
                </a:lnTo>
                <a:lnTo>
                  <a:pt x="278892" y="206248"/>
                </a:lnTo>
                <a:lnTo>
                  <a:pt x="284226" y="204990"/>
                </a:lnTo>
                <a:lnTo>
                  <a:pt x="288290" y="201168"/>
                </a:lnTo>
                <a:lnTo>
                  <a:pt x="290576" y="196088"/>
                </a:lnTo>
                <a:lnTo>
                  <a:pt x="293243" y="192290"/>
                </a:lnTo>
                <a:lnTo>
                  <a:pt x="294005" y="187198"/>
                </a:lnTo>
                <a:lnTo>
                  <a:pt x="292100" y="182118"/>
                </a:lnTo>
                <a:lnTo>
                  <a:pt x="291719" y="179590"/>
                </a:lnTo>
                <a:lnTo>
                  <a:pt x="291338" y="179590"/>
                </a:lnTo>
                <a:lnTo>
                  <a:pt x="290576" y="178308"/>
                </a:lnTo>
                <a:lnTo>
                  <a:pt x="299339" y="171958"/>
                </a:lnTo>
                <a:lnTo>
                  <a:pt x="303403" y="178308"/>
                </a:lnTo>
                <a:lnTo>
                  <a:pt x="304419" y="178308"/>
                </a:lnTo>
                <a:lnTo>
                  <a:pt x="306070" y="179590"/>
                </a:lnTo>
                <a:lnTo>
                  <a:pt x="309499" y="179590"/>
                </a:lnTo>
                <a:lnTo>
                  <a:pt x="310261" y="178308"/>
                </a:lnTo>
                <a:lnTo>
                  <a:pt x="318516" y="171958"/>
                </a:lnTo>
                <a:lnTo>
                  <a:pt x="321818" y="169418"/>
                </a:lnTo>
                <a:lnTo>
                  <a:pt x="323469" y="168148"/>
                </a:lnTo>
                <a:lnTo>
                  <a:pt x="324612" y="166890"/>
                </a:lnTo>
                <a:lnTo>
                  <a:pt x="325755" y="165608"/>
                </a:lnTo>
                <a:lnTo>
                  <a:pt x="326136" y="163068"/>
                </a:lnTo>
                <a:close/>
              </a:path>
              <a:path w="326390" h="277495">
                <a:moveTo>
                  <a:pt x="326136" y="4699"/>
                </a:moveTo>
                <a:lnTo>
                  <a:pt x="324993" y="2286"/>
                </a:lnTo>
                <a:lnTo>
                  <a:pt x="323977" y="889"/>
                </a:lnTo>
                <a:lnTo>
                  <a:pt x="322453" y="0"/>
                </a:lnTo>
                <a:lnTo>
                  <a:pt x="320802" y="0"/>
                </a:lnTo>
                <a:lnTo>
                  <a:pt x="319913" y="0"/>
                </a:lnTo>
                <a:lnTo>
                  <a:pt x="319151" y="254"/>
                </a:lnTo>
                <a:lnTo>
                  <a:pt x="318262" y="762"/>
                </a:lnTo>
                <a:lnTo>
                  <a:pt x="289941" y="19685"/>
                </a:lnTo>
                <a:lnTo>
                  <a:pt x="289560" y="22352"/>
                </a:lnTo>
                <a:lnTo>
                  <a:pt x="290703" y="25146"/>
                </a:lnTo>
                <a:lnTo>
                  <a:pt x="291846" y="26289"/>
                </a:lnTo>
                <a:lnTo>
                  <a:pt x="293370" y="27432"/>
                </a:lnTo>
                <a:lnTo>
                  <a:pt x="295529" y="27432"/>
                </a:lnTo>
                <a:lnTo>
                  <a:pt x="296291" y="26670"/>
                </a:lnTo>
                <a:lnTo>
                  <a:pt x="297053" y="26289"/>
                </a:lnTo>
                <a:lnTo>
                  <a:pt x="323215" y="8890"/>
                </a:lnTo>
                <a:lnTo>
                  <a:pt x="325755" y="7747"/>
                </a:lnTo>
                <a:lnTo>
                  <a:pt x="326136" y="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520821" y="1918842"/>
            <a:ext cx="1692275" cy="1037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INDIVIDUALS</a:t>
            </a:r>
            <a:endParaRPr sz="2400">
              <a:latin typeface="Liberation Sans Narrow"/>
              <a:cs typeface="Liberation Sans Narrow"/>
            </a:endParaRPr>
          </a:p>
          <a:p>
            <a:pPr algn="ctr" marL="12700" marR="5080" indent="41910">
              <a:lnSpc>
                <a:spcPct val="100000"/>
              </a:lnSpc>
              <a:spcBef>
                <a:spcPts val="45"/>
              </a:spcBef>
            </a:pP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needing</a:t>
            </a:r>
            <a:r>
              <a:rPr dirty="0" sz="1400" spc="-10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to</a:t>
            </a:r>
            <a:r>
              <a:rPr dirty="0" sz="1400" spc="-7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3F3F3"/>
                </a:solidFill>
                <a:latin typeface="Trebuchet MS"/>
                <a:cs typeface="Trebuchet MS"/>
              </a:rPr>
              <a:t>input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handwritten</a:t>
            </a:r>
            <a:r>
              <a:rPr dirty="0" sz="1400" spc="-11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digits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into </a:t>
            </a: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digital</a:t>
            </a:r>
            <a:r>
              <a:rPr dirty="0" sz="1400" spc="-4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3F3F3"/>
                </a:solidFill>
                <a:latin typeface="Trebuchet MS"/>
                <a:cs typeface="Trebuchet MS"/>
              </a:rPr>
              <a:t>systems.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200144" y="1652015"/>
            <a:ext cx="334010" cy="291465"/>
          </a:xfrm>
          <a:custGeom>
            <a:avLst/>
            <a:gdLst/>
            <a:ahLst/>
            <a:cxnLst/>
            <a:rect l="l" t="t" r="r" b="b"/>
            <a:pathLst>
              <a:path w="334010" h="291464">
                <a:moveTo>
                  <a:pt x="82296" y="43434"/>
                </a:moveTo>
                <a:lnTo>
                  <a:pt x="79883" y="41148"/>
                </a:lnTo>
                <a:lnTo>
                  <a:pt x="52070" y="41148"/>
                </a:lnTo>
                <a:lnTo>
                  <a:pt x="49276" y="41148"/>
                </a:lnTo>
                <a:lnTo>
                  <a:pt x="47244" y="43434"/>
                </a:lnTo>
                <a:lnTo>
                  <a:pt x="47244" y="49530"/>
                </a:lnTo>
                <a:lnTo>
                  <a:pt x="49276" y="51816"/>
                </a:lnTo>
                <a:lnTo>
                  <a:pt x="79883" y="51816"/>
                </a:lnTo>
                <a:lnTo>
                  <a:pt x="82296" y="49530"/>
                </a:lnTo>
                <a:lnTo>
                  <a:pt x="82296" y="43434"/>
                </a:lnTo>
                <a:close/>
              </a:path>
              <a:path w="334010" h="291464">
                <a:moveTo>
                  <a:pt x="124968" y="122301"/>
                </a:moveTo>
                <a:lnTo>
                  <a:pt x="122555" y="120396"/>
                </a:lnTo>
                <a:lnTo>
                  <a:pt x="52197" y="120396"/>
                </a:lnTo>
                <a:lnTo>
                  <a:pt x="49403" y="120396"/>
                </a:lnTo>
                <a:lnTo>
                  <a:pt x="47244" y="122301"/>
                </a:lnTo>
                <a:lnTo>
                  <a:pt x="47244" y="127635"/>
                </a:lnTo>
                <a:lnTo>
                  <a:pt x="49403" y="129540"/>
                </a:lnTo>
                <a:lnTo>
                  <a:pt x="122174" y="129540"/>
                </a:lnTo>
                <a:lnTo>
                  <a:pt x="124206" y="127635"/>
                </a:lnTo>
                <a:lnTo>
                  <a:pt x="124206" y="124968"/>
                </a:lnTo>
                <a:lnTo>
                  <a:pt x="124968" y="122301"/>
                </a:lnTo>
                <a:close/>
              </a:path>
              <a:path w="334010" h="291464">
                <a:moveTo>
                  <a:pt x="187452" y="70485"/>
                </a:moveTo>
                <a:lnTo>
                  <a:pt x="185293" y="68580"/>
                </a:lnTo>
                <a:lnTo>
                  <a:pt x="52197" y="68580"/>
                </a:lnTo>
                <a:lnTo>
                  <a:pt x="49403" y="68580"/>
                </a:lnTo>
                <a:lnTo>
                  <a:pt x="47244" y="70485"/>
                </a:lnTo>
                <a:lnTo>
                  <a:pt x="47244" y="75819"/>
                </a:lnTo>
                <a:lnTo>
                  <a:pt x="49403" y="77724"/>
                </a:lnTo>
                <a:lnTo>
                  <a:pt x="185293" y="77724"/>
                </a:lnTo>
                <a:lnTo>
                  <a:pt x="187452" y="75819"/>
                </a:lnTo>
                <a:lnTo>
                  <a:pt x="187452" y="70485"/>
                </a:lnTo>
                <a:close/>
              </a:path>
              <a:path w="334010" h="291464">
                <a:moveTo>
                  <a:pt x="208788" y="148209"/>
                </a:moveTo>
                <a:lnTo>
                  <a:pt x="206629" y="146304"/>
                </a:lnTo>
                <a:lnTo>
                  <a:pt x="52197" y="146304"/>
                </a:lnTo>
                <a:lnTo>
                  <a:pt x="49403" y="146304"/>
                </a:lnTo>
                <a:lnTo>
                  <a:pt x="47244" y="148209"/>
                </a:lnTo>
                <a:lnTo>
                  <a:pt x="47244" y="153162"/>
                </a:lnTo>
                <a:lnTo>
                  <a:pt x="49403" y="155448"/>
                </a:lnTo>
                <a:lnTo>
                  <a:pt x="206629" y="155448"/>
                </a:lnTo>
                <a:lnTo>
                  <a:pt x="208788" y="153162"/>
                </a:lnTo>
                <a:lnTo>
                  <a:pt x="208788" y="148209"/>
                </a:lnTo>
                <a:close/>
              </a:path>
              <a:path w="334010" h="291464">
                <a:moveTo>
                  <a:pt x="260604" y="148209"/>
                </a:moveTo>
                <a:lnTo>
                  <a:pt x="258445" y="146304"/>
                </a:lnTo>
                <a:lnTo>
                  <a:pt x="224028" y="146304"/>
                </a:lnTo>
                <a:lnTo>
                  <a:pt x="221615" y="146304"/>
                </a:lnTo>
                <a:lnTo>
                  <a:pt x="219456" y="148209"/>
                </a:lnTo>
                <a:lnTo>
                  <a:pt x="219456" y="153162"/>
                </a:lnTo>
                <a:lnTo>
                  <a:pt x="221615" y="155448"/>
                </a:lnTo>
                <a:lnTo>
                  <a:pt x="258445" y="155448"/>
                </a:lnTo>
                <a:lnTo>
                  <a:pt x="260604" y="153162"/>
                </a:lnTo>
                <a:lnTo>
                  <a:pt x="260604" y="148209"/>
                </a:lnTo>
                <a:close/>
              </a:path>
              <a:path w="334010" h="291464">
                <a:moveTo>
                  <a:pt x="260604" y="122301"/>
                </a:moveTo>
                <a:lnTo>
                  <a:pt x="258445" y="120396"/>
                </a:lnTo>
                <a:lnTo>
                  <a:pt x="151257" y="120396"/>
                </a:lnTo>
                <a:lnTo>
                  <a:pt x="148463" y="120396"/>
                </a:lnTo>
                <a:lnTo>
                  <a:pt x="146304" y="122301"/>
                </a:lnTo>
                <a:lnTo>
                  <a:pt x="146304" y="127635"/>
                </a:lnTo>
                <a:lnTo>
                  <a:pt x="148463" y="129540"/>
                </a:lnTo>
                <a:lnTo>
                  <a:pt x="258445" y="129540"/>
                </a:lnTo>
                <a:lnTo>
                  <a:pt x="260604" y="127635"/>
                </a:lnTo>
                <a:lnTo>
                  <a:pt x="260604" y="122301"/>
                </a:lnTo>
                <a:close/>
              </a:path>
              <a:path w="334010" h="291464">
                <a:moveTo>
                  <a:pt x="260604" y="96393"/>
                </a:moveTo>
                <a:lnTo>
                  <a:pt x="258445" y="94488"/>
                </a:lnTo>
                <a:lnTo>
                  <a:pt x="52197" y="94488"/>
                </a:lnTo>
                <a:lnTo>
                  <a:pt x="49403" y="94488"/>
                </a:lnTo>
                <a:lnTo>
                  <a:pt x="47244" y="96393"/>
                </a:lnTo>
                <a:lnTo>
                  <a:pt x="47244" y="101727"/>
                </a:lnTo>
                <a:lnTo>
                  <a:pt x="49403" y="103632"/>
                </a:lnTo>
                <a:lnTo>
                  <a:pt x="258445" y="103632"/>
                </a:lnTo>
                <a:lnTo>
                  <a:pt x="260604" y="101727"/>
                </a:lnTo>
                <a:lnTo>
                  <a:pt x="260604" y="96393"/>
                </a:lnTo>
                <a:close/>
              </a:path>
              <a:path w="334010" h="291464">
                <a:moveTo>
                  <a:pt x="260604" y="70485"/>
                </a:moveTo>
                <a:lnTo>
                  <a:pt x="258445" y="68580"/>
                </a:lnTo>
                <a:lnTo>
                  <a:pt x="202692" y="68580"/>
                </a:lnTo>
                <a:lnTo>
                  <a:pt x="200279" y="68580"/>
                </a:lnTo>
                <a:lnTo>
                  <a:pt x="198120" y="70485"/>
                </a:lnTo>
                <a:lnTo>
                  <a:pt x="198120" y="75819"/>
                </a:lnTo>
                <a:lnTo>
                  <a:pt x="200279" y="77724"/>
                </a:lnTo>
                <a:lnTo>
                  <a:pt x="258445" y="77724"/>
                </a:lnTo>
                <a:lnTo>
                  <a:pt x="260604" y="75819"/>
                </a:lnTo>
                <a:lnTo>
                  <a:pt x="260604" y="70485"/>
                </a:lnTo>
                <a:close/>
              </a:path>
              <a:path w="334010" h="291464">
                <a:moveTo>
                  <a:pt x="260604" y="43434"/>
                </a:moveTo>
                <a:lnTo>
                  <a:pt x="258445" y="41148"/>
                </a:lnTo>
                <a:lnTo>
                  <a:pt x="97917" y="41148"/>
                </a:lnTo>
                <a:lnTo>
                  <a:pt x="95123" y="41148"/>
                </a:lnTo>
                <a:lnTo>
                  <a:pt x="92964" y="43434"/>
                </a:lnTo>
                <a:lnTo>
                  <a:pt x="92964" y="49530"/>
                </a:lnTo>
                <a:lnTo>
                  <a:pt x="95123" y="51816"/>
                </a:lnTo>
                <a:lnTo>
                  <a:pt x="258445" y="51816"/>
                </a:lnTo>
                <a:lnTo>
                  <a:pt x="260604" y="49530"/>
                </a:lnTo>
                <a:lnTo>
                  <a:pt x="260604" y="43434"/>
                </a:lnTo>
                <a:close/>
              </a:path>
              <a:path w="334010" h="291464">
                <a:moveTo>
                  <a:pt x="333756" y="57404"/>
                </a:moveTo>
                <a:lnTo>
                  <a:pt x="331660" y="47472"/>
                </a:lnTo>
                <a:lnTo>
                  <a:pt x="327444" y="41275"/>
                </a:lnTo>
                <a:lnTo>
                  <a:pt x="326034" y="39217"/>
                </a:lnTo>
                <a:lnTo>
                  <a:pt x="324612" y="38252"/>
                </a:lnTo>
                <a:lnTo>
                  <a:pt x="324612" y="48387"/>
                </a:lnTo>
                <a:lnTo>
                  <a:pt x="324612" y="204228"/>
                </a:lnTo>
                <a:lnTo>
                  <a:pt x="324358" y="212991"/>
                </a:lnTo>
                <a:lnTo>
                  <a:pt x="316611" y="220345"/>
                </a:lnTo>
                <a:lnTo>
                  <a:pt x="223266" y="220345"/>
                </a:lnTo>
                <a:lnTo>
                  <a:pt x="221615" y="221361"/>
                </a:lnTo>
                <a:lnTo>
                  <a:pt x="220472" y="222123"/>
                </a:lnTo>
                <a:lnTo>
                  <a:pt x="219837" y="223405"/>
                </a:lnTo>
                <a:lnTo>
                  <a:pt x="219456" y="224929"/>
                </a:lnTo>
                <a:lnTo>
                  <a:pt x="219837" y="225933"/>
                </a:lnTo>
                <a:lnTo>
                  <a:pt x="232410" y="281305"/>
                </a:lnTo>
                <a:lnTo>
                  <a:pt x="232410" y="281559"/>
                </a:lnTo>
                <a:lnTo>
                  <a:pt x="232029" y="281559"/>
                </a:lnTo>
                <a:lnTo>
                  <a:pt x="161163" y="232930"/>
                </a:lnTo>
                <a:lnTo>
                  <a:pt x="153035" y="227342"/>
                </a:lnTo>
                <a:lnTo>
                  <a:pt x="194945" y="198640"/>
                </a:lnTo>
                <a:lnTo>
                  <a:pt x="276733" y="198640"/>
                </a:lnTo>
                <a:lnTo>
                  <a:pt x="286994" y="196608"/>
                </a:lnTo>
                <a:lnTo>
                  <a:pt x="295211" y="191058"/>
                </a:lnTo>
                <a:lnTo>
                  <a:pt x="300659" y="182829"/>
                </a:lnTo>
                <a:lnTo>
                  <a:pt x="302641" y="172720"/>
                </a:lnTo>
                <a:lnTo>
                  <a:pt x="302641" y="41275"/>
                </a:lnTo>
                <a:lnTo>
                  <a:pt x="316992" y="41275"/>
                </a:lnTo>
                <a:lnTo>
                  <a:pt x="324612" y="48387"/>
                </a:lnTo>
                <a:lnTo>
                  <a:pt x="324612" y="38252"/>
                </a:lnTo>
                <a:lnTo>
                  <a:pt x="317779" y="33591"/>
                </a:lnTo>
                <a:lnTo>
                  <a:pt x="307848" y="31496"/>
                </a:lnTo>
                <a:lnTo>
                  <a:pt x="302260" y="31496"/>
                </a:lnTo>
                <a:lnTo>
                  <a:pt x="302260" y="25908"/>
                </a:lnTo>
                <a:lnTo>
                  <a:pt x="300278" y="15811"/>
                </a:lnTo>
                <a:lnTo>
                  <a:pt x="296291" y="9779"/>
                </a:lnTo>
                <a:lnTo>
                  <a:pt x="294830" y="7581"/>
                </a:lnTo>
                <a:lnTo>
                  <a:pt x="293243" y="6515"/>
                </a:lnTo>
                <a:lnTo>
                  <a:pt x="293243" y="16764"/>
                </a:lnTo>
                <a:lnTo>
                  <a:pt x="293243" y="181483"/>
                </a:lnTo>
                <a:lnTo>
                  <a:pt x="286258" y="188849"/>
                </a:lnTo>
                <a:lnTo>
                  <a:pt x="192532" y="188849"/>
                </a:lnTo>
                <a:lnTo>
                  <a:pt x="191897" y="189115"/>
                </a:lnTo>
                <a:lnTo>
                  <a:pt x="190754" y="189484"/>
                </a:lnTo>
                <a:lnTo>
                  <a:pt x="102362" y="250063"/>
                </a:lnTo>
                <a:lnTo>
                  <a:pt x="101727" y="250063"/>
                </a:lnTo>
                <a:lnTo>
                  <a:pt x="101727" y="249682"/>
                </a:lnTo>
                <a:lnTo>
                  <a:pt x="108597" y="220345"/>
                </a:lnTo>
                <a:lnTo>
                  <a:pt x="113690" y="198640"/>
                </a:lnTo>
                <a:lnTo>
                  <a:pt x="114681" y="194437"/>
                </a:lnTo>
                <a:lnTo>
                  <a:pt x="114935" y="193040"/>
                </a:lnTo>
                <a:lnTo>
                  <a:pt x="114681" y="191262"/>
                </a:lnTo>
                <a:lnTo>
                  <a:pt x="113538" y="190500"/>
                </a:lnTo>
                <a:lnTo>
                  <a:pt x="112522" y="189115"/>
                </a:lnTo>
                <a:lnTo>
                  <a:pt x="111506" y="188849"/>
                </a:lnTo>
                <a:lnTo>
                  <a:pt x="103124" y="188849"/>
                </a:lnTo>
                <a:lnTo>
                  <a:pt x="103124" y="198640"/>
                </a:lnTo>
                <a:lnTo>
                  <a:pt x="98171" y="219964"/>
                </a:lnTo>
                <a:lnTo>
                  <a:pt x="57277" y="219964"/>
                </a:lnTo>
                <a:lnTo>
                  <a:pt x="57277" y="220345"/>
                </a:lnTo>
                <a:lnTo>
                  <a:pt x="48641" y="220345"/>
                </a:lnTo>
                <a:lnTo>
                  <a:pt x="40894" y="213360"/>
                </a:lnTo>
                <a:lnTo>
                  <a:pt x="40894" y="198640"/>
                </a:lnTo>
                <a:lnTo>
                  <a:pt x="103124" y="198640"/>
                </a:lnTo>
                <a:lnTo>
                  <a:pt x="103124" y="188849"/>
                </a:lnTo>
                <a:lnTo>
                  <a:pt x="17526" y="188849"/>
                </a:lnTo>
                <a:lnTo>
                  <a:pt x="10160" y="181737"/>
                </a:lnTo>
                <a:lnTo>
                  <a:pt x="10160" y="17145"/>
                </a:lnTo>
                <a:lnTo>
                  <a:pt x="17145" y="9779"/>
                </a:lnTo>
                <a:lnTo>
                  <a:pt x="285496" y="9779"/>
                </a:lnTo>
                <a:lnTo>
                  <a:pt x="293243" y="16764"/>
                </a:lnTo>
                <a:lnTo>
                  <a:pt x="293243" y="6515"/>
                </a:lnTo>
                <a:lnTo>
                  <a:pt x="286613" y="2032"/>
                </a:lnTo>
                <a:lnTo>
                  <a:pt x="276352" y="0"/>
                </a:lnTo>
                <a:lnTo>
                  <a:pt x="25908" y="0"/>
                </a:lnTo>
                <a:lnTo>
                  <a:pt x="15798" y="2032"/>
                </a:lnTo>
                <a:lnTo>
                  <a:pt x="7569" y="7581"/>
                </a:lnTo>
                <a:lnTo>
                  <a:pt x="2019" y="15811"/>
                </a:lnTo>
                <a:lnTo>
                  <a:pt x="0" y="25908"/>
                </a:lnTo>
                <a:lnTo>
                  <a:pt x="0" y="172720"/>
                </a:lnTo>
                <a:lnTo>
                  <a:pt x="2019" y="182765"/>
                </a:lnTo>
                <a:lnTo>
                  <a:pt x="7569" y="190868"/>
                </a:lnTo>
                <a:lnTo>
                  <a:pt x="15798" y="196278"/>
                </a:lnTo>
                <a:lnTo>
                  <a:pt x="25908" y="198247"/>
                </a:lnTo>
                <a:lnTo>
                  <a:pt x="31496" y="198247"/>
                </a:lnTo>
                <a:lnTo>
                  <a:pt x="31496" y="204228"/>
                </a:lnTo>
                <a:lnTo>
                  <a:pt x="33515" y="214261"/>
                </a:lnTo>
                <a:lnTo>
                  <a:pt x="39052" y="222364"/>
                </a:lnTo>
                <a:lnTo>
                  <a:pt x="47244" y="227774"/>
                </a:lnTo>
                <a:lnTo>
                  <a:pt x="57277" y="229755"/>
                </a:lnTo>
                <a:lnTo>
                  <a:pt x="96139" y="229755"/>
                </a:lnTo>
                <a:lnTo>
                  <a:pt x="92329" y="247269"/>
                </a:lnTo>
                <a:lnTo>
                  <a:pt x="91186" y="251460"/>
                </a:lnTo>
                <a:lnTo>
                  <a:pt x="92964" y="255651"/>
                </a:lnTo>
                <a:lnTo>
                  <a:pt x="96520" y="257810"/>
                </a:lnTo>
                <a:lnTo>
                  <a:pt x="98171" y="259207"/>
                </a:lnTo>
                <a:lnTo>
                  <a:pt x="100711" y="259588"/>
                </a:lnTo>
                <a:lnTo>
                  <a:pt x="104521" y="259588"/>
                </a:lnTo>
                <a:lnTo>
                  <a:pt x="106299" y="259207"/>
                </a:lnTo>
                <a:lnTo>
                  <a:pt x="107950" y="257810"/>
                </a:lnTo>
                <a:lnTo>
                  <a:pt x="119291" y="250063"/>
                </a:lnTo>
                <a:lnTo>
                  <a:pt x="144399" y="232930"/>
                </a:lnTo>
                <a:lnTo>
                  <a:pt x="226060" y="289306"/>
                </a:lnTo>
                <a:lnTo>
                  <a:pt x="227838" y="290703"/>
                </a:lnTo>
                <a:lnTo>
                  <a:pt x="230251" y="291084"/>
                </a:lnTo>
                <a:lnTo>
                  <a:pt x="234188" y="291084"/>
                </a:lnTo>
                <a:lnTo>
                  <a:pt x="235839" y="290703"/>
                </a:lnTo>
                <a:lnTo>
                  <a:pt x="237617" y="289306"/>
                </a:lnTo>
                <a:lnTo>
                  <a:pt x="241173" y="287147"/>
                </a:lnTo>
                <a:lnTo>
                  <a:pt x="242824" y="282956"/>
                </a:lnTo>
                <a:lnTo>
                  <a:pt x="242481" y="281559"/>
                </a:lnTo>
                <a:lnTo>
                  <a:pt x="241808" y="278765"/>
                </a:lnTo>
                <a:lnTo>
                  <a:pt x="230632" y="229755"/>
                </a:lnTo>
                <a:lnTo>
                  <a:pt x="307848" y="229755"/>
                </a:lnTo>
                <a:lnTo>
                  <a:pt x="317944" y="227774"/>
                </a:lnTo>
                <a:lnTo>
                  <a:pt x="326174" y="222364"/>
                </a:lnTo>
                <a:lnTo>
                  <a:pt x="331724" y="214261"/>
                </a:lnTo>
                <a:lnTo>
                  <a:pt x="333756" y="204228"/>
                </a:lnTo>
                <a:lnTo>
                  <a:pt x="333756" y="5740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128130" y="1918842"/>
            <a:ext cx="1754505" cy="824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INSTITUTIONS</a:t>
            </a:r>
            <a:endParaRPr sz="2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for</a:t>
            </a:r>
            <a:r>
              <a:rPr dirty="0" sz="1400" spc="-70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grading</a:t>
            </a:r>
            <a:r>
              <a:rPr dirty="0" sz="1400" spc="-6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3F3F3"/>
                </a:solidFill>
                <a:latin typeface="Trebuchet MS"/>
                <a:cs typeface="Trebuchet MS"/>
              </a:rPr>
              <a:t>and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400" spc="-60">
                <a:solidFill>
                  <a:srgbClr val="F3F3F3"/>
                </a:solidFill>
                <a:latin typeface="Trebuchet MS"/>
                <a:cs typeface="Trebuchet MS"/>
              </a:rPr>
              <a:t>analyzing</a:t>
            </a:r>
            <a:r>
              <a:rPr dirty="0" sz="1400" spc="-45">
                <a:solidFill>
                  <a:srgbClr val="F3F3F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3F3F3"/>
                </a:solidFill>
                <a:latin typeface="Trebuchet MS"/>
                <a:cs typeface="Trebuchet MS"/>
              </a:rPr>
              <a:t>student</a:t>
            </a:r>
            <a:r>
              <a:rPr dirty="0" sz="1400" spc="-55">
                <a:solidFill>
                  <a:srgbClr val="F3F3F3"/>
                </a:solidFill>
                <a:latin typeface="Trebuchet MS"/>
                <a:cs typeface="Trebuchet MS"/>
              </a:rPr>
              <a:t> work.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339334" y="2160270"/>
            <a:ext cx="696595" cy="76200"/>
          </a:xfrm>
          <a:custGeom>
            <a:avLst/>
            <a:gdLst/>
            <a:ahLst/>
            <a:cxnLst/>
            <a:rect l="l" t="t" r="r" b="b"/>
            <a:pathLst>
              <a:path w="696595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696595" h="76200">
                <a:moveTo>
                  <a:pt x="658494" y="0"/>
                </a:moveTo>
                <a:lnTo>
                  <a:pt x="643647" y="2988"/>
                </a:lnTo>
                <a:lnTo>
                  <a:pt x="631539" y="11144"/>
                </a:lnTo>
                <a:lnTo>
                  <a:pt x="623383" y="23252"/>
                </a:lnTo>
                <a:lnTo>
                  <a:pt x="620394" y="38100"/>
                </a:lnTo>
                <a:lnTo>
                  <a:pt x="623383" y="52947"/>
                </a:lnTo>
                <a:lnTo>
                  <a:pt x="631539" y="65055"/>
                </a:lnTo>
                <a:lnTo>
                  <a:pt x="643647" y="73211"/>
                </a:lnTo>
                <a:lnTo>
                  <a:pt x="658494" y="76200"/>
                </a:lnTo>
                <a:lnTo>
                  <a:pt x="673342" y="73211"/>
                </a:lnTo>
                <a:lnTo>
                  <a:pt x="685450" y="65055"/>
                </a:lnTo>
                <a:lnTo>
                  <a:pt x="693606" y="52947"/>
                </a:lnTo>
                <a:lnTo>
                  <a:pt x="694677" y="47625"/>
                </a:lnTo>
                <a:lnTo>
                  <a:pt x="658494" y="47625"/>
                </a:lnTo>
                <a:lnTo>
                  <a:pt x="658494" y="28575"/>
                </a:lnTo>
                <a:lnTo>
                  <a:pt x="694677" y="28575"/>
                </a:lnTo>
                <a:lnTo>
                  <a:pt x="693606" y="23252"/>
                </a:lnTo>
                <a:lnTo>
                  <a:pt x="685450" y="11144"/>
                </a:lnTo>
                <a:lnTo>
                  <a:pt x="673342" y="2988"/>
                </a:lnTo>
                <a:lnTo>
                  <a:pt x="658494" y="0"/>
                </a:lnTo>
                <a:close/>
              </a:path>
              <a:path w="696595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696595" h="76200">
                <a:moveTo>
                  <a:pt x="622312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622312" y="47625"/>
                </a:lnTo>
                <a:lnTo>
                  <a:pt x="620394" y="38100"/>
                </a:lnTo>
                <a:lnTo>
                  <a:pt x="622312" y="28575"/>
                </a:lnTo>
                <a:close/>
              </a:path>
              <a:path w="696595" h="76200">
                <a:moveTo>
                  <a:pt x="694677" y="28575"/>
                </a:moveTo>
                <a:lnTo>
                  <a:pt x="658494" y="28575"/>
                </a:lnTo>
                <a:lnTo>
                  <a:pt x="658494" y="47625"/>
                </a:lnTo>
                <a:lnTo>
                  <a:pt x="694677" y="47625"/>
                </a:lnTo>
                <a:lnTo>
                  <a:pt x="696594" y="38100"/>
                </a:lnTo>
                <a:lnTo>
                  <a:pt x="694677" y="2857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339334" y="3697985"/>
            <a:ext cx="696595" cy="83185"/>
          </a:xfrm>
          <a:custGeom>
            <a:avLst/>
            <a:gdLst/>
            <a:ahLst/>
            <a:cxnLst/>
            <a:rect l="l" t="t" r="r" b="b"/>
            <a:pathLst>
              <a:path w="696595" h="83185">
                <a:moveTo>
                  <a:pt x="658876" y="6857"/>
                </a:moveTo>
                <a:lnTo>
                  <a:pt x="644058" y="9733"/>
                </a:lnTo>
                <a:lnTo>
                  <a:pt x="631872" y="17764"/>
                </a:lnTo>
                <a:lnTo>
                  <a:pt x="623568" y="29771"/>
                </a:lnTo>
                <a:lnTo>
                  <a:pt x="622440" y="35033"/>
                </a:lnTo>
                <a:lnTo>
                  <a:pt x="658621" y="35432"/>
                </a:lnTo>
                <a:lnTo>
                  <a:pt x="658367" y="54482"/>
                </a:lnTo>
                <a:lnTo>
                  <a:pt x="622274" y="54482"/>
                </a:lnTo>
                <a:lnTo>
                  <a:pt x="623216" y="59447"/>
                </a:lnTo>
                <a:lnTo>
                  <a:pt x="631253" y="71628"/>
                </a:lnTo>
                <a:lnTo>
                  <a:pt x="643290" y="79902"/>
                </a:lnTo>
                <a:lnTo>
                  <a:pt x="658113" y="83057"/>
                </a:lnTo>
                <a:lnTo>
                  <a:pt x="672931" y="80238"/>
                </a:lnTo>
                <a:lnTo>
                  <a:pt x="685117" y="72215"/>
                </a:lnTo>
                <a:lnTo>
                  <a:pt x="693421" y="60215"/>
                </a:lnTo>
                <a:lnTo>
                  <a:pt x="694655" y="54482"/>
                </a:lnTo>
                <a:lnTo>
                  <a:pt x="658367" y="54482"/>
                </a:lnTo>
                <a:lnTo>
                  <a:pt x="622198" y="54083"/>
                </a:lnTo>
                <a:lnTo>
                  <a:pt x="694741" y="54083"/>
                </a:lnTo>
                <a:lnTo>
                  <a:pt x="696594" y="45465"/>
                </a:lnTo>
                <a:lnTo>
                  <a:pt x="693773" y="30575"/>
                </a:lnTo>
                <a:lnTo>
                  <a:pt x="685736" y="18351"/>
                </a:lnTo>
                <a:lnTo>
                  <a:pt x="673699" y="10032"/>
                </a:lnTo>
                <a:lnTo>
                  <a:pt x="658876" y="6857"/>
                </a:lnTo>
                <a:close/>
              </a:path>
              <a:path w="696595" h="83185">
                <a:moveTo>
                  <a:pt x="38480" y="0"/>
                </a:moveTo>
                <a:lnTo>
                  <a:pt x="23663" y="2821"/>
                </a:lnTo>
                <a:lnTo>
                  <a:pt x="11477" y="10858"/>
                </a:lnTo>
                <a:lnTo>
                  <a:pt x="3173" y="22895"/>
                </a:lnTo>
                <a:lnTo>
                  <a:pt x="0" y="37718"/>
                </a:lnTo>
                <a:lnTo>
                  <a:pt x="2821" y="52536"/>
                </a:lnTo>
                <a:lnTo>
                  <a:pt x="10858" y="64722"/>
                </a:lnTo>
                <a:lnTo>
                  <a:pt x="22895" y="73026"/>
                </a:lnTo>
                <a:lnTo>
                  <a:pt x="37718" y="76200"/>
                </a:lnTo>
                <a:lnTo>
                  <a:pt x="52536" y="73378"/>
                </a:lnTo>
                <a:lnTo>
                  <a:pt x="64722" y="65341"/>
                </a:lnTo>
                <a:lnTo>
                  <a:pt x="73026" y="53304"/>
                </a:lnTo>
                <a:lnTo>
                  <a:pt x="74157" y="48024"/>
                </a:lnTo>
                <a:lnTo>
                  <a:pt x="37973" y="47625"/>
                </a:lnTo>
                <a:lnTo>
                  <a:pt x="38226" y="28575"/>
                </a:lnTo>
                <a:lnTo>
                  <a:pt x="74313" y="28575"/>
                </a:lnTo>
                <a:lnTo>
                  <a:pt x="73378" y="23663"/>
                </a:lnTo>
                <a:lnTo>
                  <a:pt x="65341" y="11477"/>
                </a:lnTo>
                <a:lnTo>
                  <a:pt x="53304" y="3173"/>
                </a:lnTo>
                <a:lnTo>
                  <a:pt x="38480" y="0"/>
                </a:lnTo>
                <a:close/>
              </a:path>
              <a:path w="696595" h="83185">
                <a:moveTo>
                  <a:pt x="622440" y="35033"/>
                </a:moveTo>
                <a:lnTo>
                  <a:pt x="620394" y="44576"/>
                </a:lnTo>
                <a:lnTo>
                  <a:pt x="622198" y="54083"/>
                </a:lnTo>
                <a:lnTo>
                  <a:pt x="658367" y="54482"/>
                </a:lnTo>
                <a:lnTo>
                  <a:pt x="658621" y="35432"/>
                </a:lnTo>
                <a:lnTo>
                  <a:pt x="622440" y="35033"/>
                </a:lnTo>
                <a:close/>
              </a:path>
              <a:path w="696595" h="83185">
                <a:moveTo>
                  <a:pt x="74389" y="28974"/>
                </a:moveTo>
                <a:lnTo>
                  <a:pt x="76200" y="38480"/>
                </a:lnTo>
                <a:lnTo>
                  <a:pt x="74157" y="48024"/>
                </a:lnTo>
                <a:lnTo>
                  <a:pt x="622198" y="54083"/>
                </a:lnTo>
                <a:lnTo>
                  <a:pt x="620394" y="44576"/>
                </a:lnTo>
                <a:lnTo>
                  <a:pt x="622440" y="35033"/>
                </a:lnTo>
                <a:lnTo>
                  <a:pt x="74389" y="28974"/>
                </a:lnTo>
                <a:close/>
              </a:path>
              <a:path w="696595" h="83185">
                <a:moveTo>
                  <a:pt x="38226" y="28575"/>
                </a:moveTo>
                <a:lnTo>
                  <a:pt x="37973" y="47625"/>
                </a:lnTo>
                <a:lnTo>
                  <a:pt x="74157" y="48024"/>
                </a:lnTo>
                <a:lnTo>
                  <a:pt x="76200" y="38480"/>
                </a:lnTo>
                <a:lnTo>
                  <a:pt x="74389" y="28974"/>
                </a:lnTo>
                <a:lnTo>
                  <a:pt x="38226" y="28575"/>
                </a:lnTo>
                <a:close/>
              </a:path>
              <a:path w="696595" h="83185">
                <a:moveTo>
                  <a:pt x="74313" y="28575"/>
                </a:moveTo>
                <a:lnTo>
                  <a:pt x="38226" y="28575"/>
                </a:lnTo>
                <a:lnTo>
                  <a:pt x="74389" y="28974"/>
                </a:lnTo>
                <a:lnTo>
                  <a:pt x="74313" y="2857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4212335" y="3209544"/>
            <a:ext cx="309880" cy="260985"/>
            <a:chOff x="4212335" y="3209544"/>
            <a:chExt cx="309880" cy="260985"/>
          </a:xfrm>
        </p:grpSpPr>
        <p:sp>
          <p:nvSpPr>
            <p:cNvPr id="15" name="object 15" descr=""/>
            <p:cNvSpPr/>
            <p:nvPr/>
          </p:nvSpPr>
          <p:spPr>
            <a:xfrm>
              <a:off x="4212335" y="3209544"/>
              <a:ext cx="309880" cy="260985"/>
            </a:xfrm>
            <a:custGeom>
              <a:avLst/>
              <a:gdLst/>
              <a:ahLst/>
              <a:cxnLst/>
              <a:rect l="l" t="t" r="r" b="b"/>
              <a:pathLst>
                <a:path w="309879" h="260985">
                  <a:moveTo>
                    <a:pt x="172338" y="0"/>
                  </a:moveTo>
                  <a:lnTo>
                    <a:pt x="19303" y="0"/>
                  </a:lnTo>
                  <a:lnTo>
                    <a:pt x="11787" y="1474"/>
                  </a:lnTo>
                  <a:lnTo>
                    <a:pt x="5651" y="5508"/>
                  </a:lnTo>
                  <a:lnTo>
                    <a:pt x="1516" y="11519"/>
                  </a:lnTo>
                  <a:lnTo>
                    <a:pt x="0" y="18923"/>
                  </a:lnTo>
                  <a:lnTo>
                    <a:pt x="0" y="241554"/>
                  </a:lnTo>
                  <a:lnTo>
                    <a:pt x="1516" y="248923"/>
                  </a:lnTo>
                  <a:lnTo>
                    <a:pt x="5651" y="254984"/>
                  </a:lnTo>
                  <a:lnTo>
                    <a:pt x="11787" y="259091"/>
                  </a:lnTo>
                  <a:lnTo>
                    <a:pt x="19303" y="260604"/>
                  </a:lnTo>
                  <a:lnTo>
                    <a:pt x="290067" y="260604"/>
                  </a:lnTo>
                  <a:lnTo>
                    <a:pt x="297584" y="259091"/>
                  </a:lnTo>
                  <a:lnTo>
                    <a:pt x="303720" y="254984"/>
                  </a:lnTo>
                  <a:lnTo>
                    <a:pt x="306212" y="251332"/>
                  </a:lnTo>
                  <a:lnTo>
                    <a:pt x="13588" y="251332"/>
                  </a:lnTo>
                  <a:lnTo>
                    <a:pt x="8636" y="247014"/>
                  </a:lnTo>
                  <a:lnTo>
                    <a:pt x="8636" y="13207"/>
                  </a:lnTo>
                  <a:lnTo>
                    <a:pt x="12953" y="8636"/>
                  </a:lnTo>
                  <a:lnTo>
                    <a:pt x="130175" y="8636"/>
                  </a:lnTo>
                  <a:lnTo>
                    <a:pt x="130175" y="8381"/>
                  </a:lnTo>
                  <a:lnTo>
                    <a:pt x="184764" y="8381"/>
                  </a:lnTo>
                  <a:lnTo>
                    <a:pt x="183006" y="6604"/>
                  </a:lnTo>
                  <a:lnTo>
                    <a:pt x="178053" y="2031"/>
                  </a:lnTo>
                  <a:lnTo>
                    <a:pt x="172338" y="0"/>
                  </a:lnTo>
                  <a:close/>
                </a:path>
                <a:path w="309879" h="260985">
                  <a:moveTo>
                    <a:pt x="290067" y="28701"/>
                  </a:moveTo>
                  <a:lnTo>
                    <a:pt x="186181" y="28701"/>
                  </a:lnTo>
                  <a:lnTo>
                    <a:pt x="183896" y="30733"/>
                  </a:lnTo>
                  <a:lnTo>
                    <a:pt x="183896" y="35941"/>
                  </a:lnTo>
                  <a:lnTo>
                    <a:pt x="186181" y="37973"/>
                  </a:lnTo>
                  <a:lnTo>
                    <a:pt x="295655" y="37973"/>
                  </a:lnTo>
                  <a:lnTo>
                    <a:pt x="300227" y="42163"/>
                  </a:lnTo>
                  <a:lnTo>
                    <a:pt x="299847" y="241300"/>
                  </a:lnTo>
                  <a:lnTo>
                    <a:pt x="299847" y="246506"/>
                  </a:lnTo>
                  <a:lnTo>
                    <a:pt x="295655" y="251332"/>
                  </a:lnTo>
                  <a:lnTo>
                    <a:pt x="306212" y="251332"/>
                  </a:lnTo>
                  <a:lnTo>
                    <a:pt x="307855" y="248923"/>
                  </a:lnTo>
                  <a:lnTo>
                    <a:pt x="309372" y="241554"/>
                  </a:lnTo>
                  <a:lnTo>
                    <a:pt x="309372" y="48006"/>
                  </a:lnTo>
                  <a:lnTo>
                    <a:pt x="307855" y="40274"/>
                  </a:lnTo>
                  <a:lnTo>
                    <a:pt x="303720" y="34162"/>
                  </a:lnTo>
                  <a:lnTo>
                    <a:pt x="297584" y="30146"/>
                  </a:lnTo>
                  <a:lnTo>
                    <a:pt x="290067" y="28701"/>
                  </a:lnTo>
                  <a:close/>
                </a:path>
                <a:path w="309879" h="260985">
                  <a:moveTo>
                    <a:pt x="111760" y="8636"/>
                  </a:moveTo>
                  <a:lnTo>
                    <a:pt x="97154" y="8636"/>
                  </a:lnTo>
                  <a:lnTo>
                    <a:pt x="100584" y="10032"/>
                  </a:lnTo>
                  <a:lnTo>
                    <a:pt x="103377" y="12954"/>
                  </a:lnTo>
                  <a:lnTo>
                    <a:pt x="122681" y="31876"/>
                  </a:lnTo>
                  <a:lnTo>
                    <a:pt x="126111" y="35306"/>
                  </a:lnTo>
                  <a:lnTo>
                    <a:pt x="130683" y="37592"/>
                  </a:lnTo>
                  <a:lnTo>
                    <a:pt x="169163" y="37592"/>
                  </a:lnTo>
                  <a:lnTo>
                    <a:pt x="170941" y="36449"/>
                  </a:lnTo>
                  <a:lnTo>
                    <a:pt x="171830" y="34798"/>
                  </a:lnTo>
                  <a:lnTo>
                    <a:pt x="172338" y="33019"/>
                  </a:lnTo>
                  <a:lnTo>
                    <a:pt x="172085" y="30987"/>
                  </a:lnTo>
                  <a:lnTo>
                    <a:pt x="169782" y="28701"/>
                  </a:lnTo>
                  <a:lnTo>
                    <a:pt x="133603" y="28701"/>
                  </a:lnTo>
                  <a:lnTo>
                    <a:pt x="131317" y="27558"/>
                  </a:lnTo>
                  <a:lnTo>
                    <a:pt x="129031" y="25907"/>
                  </a:lnTo>
                  <a:lnTo>
                    <a:pt x="111760" y="8636"/>
                  </a:lnTo>
                  <a:close/>
                </a:path>
                <a:path w="309879" h="260985">
                  <a:moveTo>
                    <a:pt x="184764" y="8381"/>
                  </a:moveTo>
                  <a:lnTo>
                    <a:pt x="134112" y="8381"/>
                  </a:lnTo>
                  <a:lnTo>
                    <a:pt x="137667" y="9779"/>
                  </a:lnTo>
                  <a:lnTo>
                    <a:pt x="140462" y="12954"/>
                  </a:lnTo>
                  <a:lnTo>
                    <a:pt x="156337" y="28701"/>
                  </a:lnTo>
                  <a:lnTo>
                    <a:pt x="169782" y="28701"/>
                  </a:lnTo>
                  <a:lnTo>
                    <a:pt x="149351" y="8636"/>
                  </a:lnTo>
                  <a:lnTo>
                    <a:pt x="185015" y="8636"/>
                  </a:lnTo>
                  <a:lnTo>
                    <a:pt x="184764" y="8381"/>
                  </a:lnTo>
                  <a:close/>
                </a:path>
                <a:path w="309879" h="260985">
                  <a:moveTo>
                    <a:pt x="185015" y="8636"/>
                  </a:moveTo>
                  <a:lnTo>
                    <a:pt x="170052" y="8636"/>
                  </a:lnTo>
                  <a:lnTo>
                    <a:pt x="173481" y="10032"/>
                  </a:lnTo>
                  <a:lnTo>
                    <a:pt x="192150" y="28701"/>
                  </a:lnTo>
                  <a:lnTo>
                    <a:pt x="204850" y="28701"/>
                  </a:lnTo>
                  <a:lnTo>
                    <a:pt x="185015" y="8636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4614" y="3272028"/>
              <a:ext cx="163226" cy="164592"/>
            </a:xfrm>
            <a:prstGeom prst="rect">
              <a:avLst/>
            </a:prstGeom>
          </p:spPr>
        </p:pic>
      </p:grpSp>
      <p:sp>
        <p:nvSpPr>
          <p:cNvPr id="17" name="object 17" descr=""/>
          <p:cNvSpPr/>
          <p:nvPr/>
        </p:nvSpPr>
        <p:spPr>
          <a:xfrm>
            <a:off x="6868668" y="16596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88976" y="75311"/>
                </a:moveTo>
                <a:lnTo>
                  <a:pt x="187198" y="73152"/>
                </a:lnTo>
                <a:lnTo>
                  <a:pt x="115570" y="73152"/>
                </a:lnTo>
                <a:lnTo>
                  <a:pt x="113030" y="73152"/>
                </a:lnTo>
                <a:lnTo>
                  <a:pt x="111252" y="75311"/>
                </a:lnTo>
                <a:lnTo>
                  <a:pt x="111252" y="80518"/>
                </a:lnTo>
                <a:lnTo>
                  <a:pt x="113030" y="82296"/>
                </a:lnTo>
                <a:lnTo>
                  <a:pt x="187198" y="82296"/>
                </a:lnTo>
                <a:lnTo>
                  <a:pt x="188976" y="80518"/>
                </a:lnTo>
                <a:lnTo>
                  <a:pt x="188976" y="75311"/>
                </a:lnTo>
                <a:close/>
              </a:path>
              <a:path w="274320" h="274319">
                <a:moveTo>
                  <a:pt x="222504" y="194195"/>
                </a:moveTo>
                <a:lnTo>
                  <a:pt x="220472" y="192024"/>
                </a:lnTo>
                <a:lnTo>
                  <a:pt x="115570" y="192024"/>
                </a:lnTo>
                <a:lnTo>
                  <a:pt x="113030" y="192024"/>
                </a:lnTo>
                <a:lnTo>
                  <a:pt x="111252" y="193802"/>
                </a:lnTo>
                <a:lnTo>
                  <a:pt x="111252" y="199390"/>
                </a:lnTo>
                <a:lnTo>
                  <a:pt x="113030" y="201168"/>
                </a:lnTo>
                <a:lnTo>
                  <a:pt x="220726" y="201168"/>
                </a:lnTo>
                <a:lnTo>
                  <a:pt x="222504" y="199390"/>
                </a:lnTo>
                <a:lnTo>
                  <a:pt x="222504" y="194195"/>
                </a:lnTo>
                <a:close/>
              </a:path>
              <a:path w="274320" h="274319">
                <a:moveTo>
                  <a:pt x="222504" y="164858"/>
                </a:moveTo>
                <a:lnTo>
                  <a:pt x="220472" y="163068"/>
                </a:lnTo>
                <a:lnTo>
                  <a:pt x="115570" y="163068"/>
                </a:lnTo>
                <a:lnTo>
                  <a:pt x="113030" y="163068"/>
                </a:lnTo>
                <a:lnTo>
                  <a:pt x="111252" y="164858"/>
                </a:lnTo>
                <a:lnTo>
                  <a:pt x="111252" y="169164"/>
                </a:lnTo>
                <a:lnTo>
                  <a:pt x="113030" y="170688"/>
                </a:lnTo>
                <a:lnTo>
                  <a:pt x="220726" y="170688"/>
                </a:lnTo>
                <a:lnTo>
                  <a:pt x="222504" y="169164"/>
                </a:lnTo>
                <a:lnTo>
                  <a:pt x="222504" y="164858"/>
                </a:lnTo>
                <a:close/>
              </a:path>
              <a:path w="274320" h="274319">
                <a:moveTo>
                  <a:pt x="222504" y="134747"/>
                </a:moveTo>
                <a:lnTo>
                  <a:pt x="220472" y="132588"/>
                </a:lnTo>
                <a:lnTo>
                  <a:pt x="115570" y="132588"/>
                </a:lnTo>
                <a:lnTo>
                  <a:pt x="113030" y="132588"/>
                </a:lnTo>
                <a:lnTo>
                  <a:pt x="111252" y="134366"/>
                </a:lnTo>
                <a:lnTo>
                  <a:pt x="111252" y="139573"/>
                </a:lnTo>
                <a:lnTo>
                  <a:pt x="113030" y="141732"/>
                </a:lnTo>
                <a:lnTo>
                  <a:pt x="220726" y="141732"/>
                </a:lnTo>
                <a:lnTo>
                  <a:pt x="222504" y="139573"/>
                </a:lnTo>
                <a:lnTo>
                  <a:pt x="222504" y="134747"/>
                </a:lnTo>
                <a:close/>
              </a:path>
              <a:path w="274320" h="274319">
                <a:moveTo>
                  <a:pt x="222504" y="105410"/>
                </a:moveTo>
                <a:lnTo>
                  <a:pt x="220726" y="103632"/>
                </a:lnTo>
                <a:lnTo>
                  <a:pt x="115570" y="103632"/>
                </a:lnTo>
                <a:lnTo>
                  <a:pt x="113030" y="103632"/>
                </a:lnTo>
                <a:lnTo>
                  <a:pt x="111252" y="105410"/>
                </a:lnTo>
                <a:lnTo>
                  <a:pt x="111252" y="110998"/>
                </a:lnTo>
                <a:lnTo>
                  <a:pt x="113030" y="112776"/>
                </a:lnTo>
                <a:lnTo>
                  <a:pt x="220726" y="112776"/>
                </a:lnTo>
                <a:lnTo>
                  <a:pt x="222504" y="110998"/>
                </a:lnTo>
                <a:lnTo>
                  <a:pt x="222504" y="105410"/>
                </a:lnTo>
                <a:close/>
              </a:path>
              <a:path w="274320" h="274319">
                <a:moveTo>
                  <a:pt x="274320" y="271399"/>
                </a:moveTo>
                <a:lnTo>
                  <a:pt x="273431" y="59817"/>
                </a:lnTo>
                <a:lnTo>
                  <a:pt x="273177" y="59817"/>
                </a:lnTo>
                <a:lnTo>
                  <a:pt x="270624" y="57277"/>
                </a:lnTo>
                <a:lnTo>
                  <a:pt x="264795" y="51473"/>
                </a:lnTo>
                <a:lnTo>
                  <a:pt x="264795" y="66167"/>
                </a:lnTo>
                <a:lnTo>
                  <a:pt x="264795" y="264541"/>
                </a:lnTo>
                <a:lnTo>
                  <a:pt x="124968" y="264541"/>
                </a:lnTo>
                <a:lnTo>
                  <a:pt x="124853" y="247269"/>
                </a:lnTo>
                <a:lnTo>
                  <a:pt x="122720" y="235038"/>
                </a:lnTo>
                <a:lnTo>
                  <a:pt x="117259" y="225615"/>
                </a:lnTo>
                <a:lnTo>
                  <a:pt x="110439" y="219443"/>
                </a:lnTo>
                <a:lnTo>
                  <a:pt x="104140" y="216281"/>
                </a:lnTo>
                <a:lnTo>
                  <a:pt x="100380" y="214757"/>
                </a:lnTo>
                <a:lnTo>
                  <a:pt x="79121" y="206133"/>
                </a:lnTo>
                <a:lnTo>
                  <a:pt x="79121" y="203327"/>
                </a:lnTo>
                <a:lnTo>
                  <a:pt x="79121" y="200672"/>
                </a:lnTo>
                <a:lnTo>
                  <a:pt x="86106" y="196977"/>
                </a:lnTo>
                <a:lnTo>
                  <a:pt x="87630" y="195199"/>
                </a:lnTo>
                <a:lnTo>
                  <a:pt x="91567" y="190627"/>
                </a:lnTo>
                <a:lnTo>
                  <a:pt x="93599" y="182626"/>
                </a:lnTo>
                <a:lnTo>
                  <a:pt x="101854" y="182626"/>
                </a:lnTo>
                <a:lnTo>
                  <a:pt x="108585" y="176034"/>
                </a:lnTo>
                <a:lnTo>
                  <a:pt x="108585" y="173736"/>
                </a:lnTo>
                <a:lnTo>
                  <a:pt x="108585" y="162179"/>
                </a:lnTo>
                <a:lnTo>
                  <a:pt x="107835" y="160782"/>
                </a:lnTo>
                <a:lnTo>
                  <a:pt x="106172" y="157607"/>
                </a:lnTo>
                <a:lnTo>
                  <a:pt x="102489" y="154940"/>
                </a:lnTo>
                <a:lnTo>
                  <a:pt x="102489" y="149479"/>
                </a:lnTo>
                <a:lnTo>
                  <a:pt x="102489" y="143510"/>
                </a:lnTo>
                <a:lnTo>
                  <a:pt x="100457" y="132600"/>
                </a:lnTo>
                <a:lnTo>
                  <a:pt x="100457" y="170561"/>
                </a:lnTo>
                <a:lnTo>
                  <a:pt x="97917" y="173355"/>
                </a:lnTo>
                <a:lnTo>
                  <a:pt x="94742" y="173736"/>
                </a:lnTo>
                <a:lnTo>
                  <a:pt x="94742" y="160782"/>
                </a:lnTo>
                <a:lnTo>
                  <a:pt x="94996" y="160782"/>
                </a:lnTo>
                <a:lnTo>
                  <a:pt x="95885" y="161290"/>
                </a:lnTo>
                <a:lnTo>
                  <a:pt x="96774" y="162179"/>
                </a:lnTo>
                <a:lnTo>
                  <a:pt x="97917" y="162179"/>
                </a:lnTo>
                <a:lnTo>
                  <a:pt x="99314" y="163334"/>
                </a:lnTo>
                <a:lnTo>
                  <a:pt x="99949" y="165100"/>
                </a:lnTo>
                <a:lnTo>
                  <a:pt x="99949" y="167132"/>
                </a:lnTo>
                <a:lnTo>
                  <a:pt x="100457" y="170561"/>
                </a:lnTo>
                <a:lnTo>
                  <a:pt x="100457" y="132600"/>
                </a:lnTo>
                <a:lnTo>
                  <a:pt x="99834" y="129247"/>
                </a:lnTo>
                <a:lnTo>
                  <a:pt x="93853" y="119532"/>
                </a:lnTo>
                <a:lnTo>
                  <a:pt x="93853" y="142367"/>
                </a:lnTo>
                <a:lnTo>
                  <a:pt x="93853" y="149479"/>
                </a:lnTo>
                <a:lnTo>
                  <a:pt x="92075" y="149479"/>
                </a:lnTo>
                <a:lnTo>
                  <a:pt x="86360" y="148209"/>
                </a:lnTo>
                <a:lnTo>
                  <a:pt x="86360" y="156095"/>
                </a:lnTo>
                <a:lnTo>
                  <a:pt x="86360" y="174510"/>
                </a:lnTo>
                <a:lnTo>
                  <a:pt x="84531" y="182626"/>
                </a:lnTo>
                <a:lnTo>
                  <a:pt x="79921" y="189191"/>
                </a:lnTo>
                <a:lnTo>
                  <a:pt x="73190" y="193598"/>
                </a:lnTo>
                <a:lnTo>
                  <a:pt x="70485" y="194132"/>
                </a:lnTo>
                <a:lnTo>
                  <a:pt x="70485" y="203327"/>
                </a:lnTo>
                <a:lnTo>
                  <a:pt x="70485" y="209308"/>
                </a:lnTo>
                <a:lnTo>
                  <a:pt x="62230" y="217932"/>
                </a:lnTo>
                <a:lnTo>
                  <a:pt x="59474" y="215138"/>
                </a:lnTo>
                <a:lnTo>
                  <a:pt x="54356" y="209931"/>
                </a:lnTo>
                <a:lnTo>
                  <a:pt x="54356" y="203327"/>
                </a:lnTo>
                <a:lnTo>
                  <a:pt x="56134" y="203581"/>
                </a:lnTo>
                <a:lnTo>
                  <a:pt x="67056" y="203581"/>
                </a:lnTo>
                <a:lnTo>
                  <a:pt x="68834" y="203327"/>
                </a:lnTo>
                <a:lnTo>
                  <a:pt x="70485" y="203327"/>
                </a:lnTo>
                <a:lnTo>
                  <a:pt x="70485" y="194132"/>
                </a:lnTo>
                <a:lnTo>
                  <a:pt x="65024" y="195199"/>
                </a:lnTo>
                <a:lnTo>
                  <a:pt x="59944" y="195199"/>
                </a:lnTo>
                <a:lnTo>
                  <a:pt x="51765" y="193560"/>
                </a:lnTo>
                <a:lnTo>
                  <a:pt x="45059" y="189090"/>
                </a:lnTo>
                <a:lnTo>
                  <a:pt x="40525" y="182511"/>
                </a:lnTo>
                <a:lnTo>
                  <a:pt x="38862" y="174510"/>
                </a:lnTo>
                <a:lnTo>
                  <a:pt x="38862" y="173736"/>
                </a:lnTo>
                <a:lnTo>
                  <a:pt x="38862" y="160401"/>
                </a:lnTo>
                <a:lnTo>
                  <a:pt x="38862" y="156984"/>
                </a:lnTo>
                <a:lnTo>
                  <a:pt x="45910" y="156095"/>
                </a:lnTo>
                <a:lnTo>
                  <a:pt x="54749" y="153911"/>
                </a:lnTo>
                <a:lnTo>
                  <a:pt x="64338" y="149885"/>
                </a:lnTo>
                <a:lnTo>
                  <a:pt x="65278" y="149225"/>
                </a:lnTo>
                <a:lnTo>
                  <a:pt x="73406" y="143510"/>
                </a:lnTo>
                <a:lnTo>
                  <a:pt x="75438" y="148082"/>
                </a:lnTo>
                <a:lnTo>
                  <a:pt x="79502" y="153543"/>
                </a:lnTo>
                <a:lnTo>
                  <a:pt x="86360" y="156095"/>
                </a:lnTo>
                <a:lnTo>
                  <a:pt x="86360" y="148209"/>
                </a:lnTo>
                <a:lnTo>
                  <a:pt x="82931" y="147447"/>
                </a:lnTo>
                <a:lnTo>
                  <a:pt x="81991" y="143510"/>
                </a:lnTo>
                <a:lnTo>
                  <a:pt x="80010" y="135128"/>
                </a:lnTo>
                <a:lnTo>
                  <a:pt x="79502" y="135128"/>
                </a:lnTo>
                <a:lnTo>
                  <a:pt x="79121" y="133477"/>
                </a:lnTo>
                <a:lnTo>
                  <a:pt x="77724" y="132207"/>
                </a:lnTo>
                <a:lnTo>
                  <a:pt x="76327" y="131953"/>
                </a:lnTo>
                <a:lnTo>
                  <a:pt x="74041" y="131953"/>
                </a:lnTo>
                <a:lnTo>
                  <a:pt x="72898" y="132461"/>
                </a:lnTo>
                <a:lnTo>
                  <a:pt x="72009" y="133731"/>
                </a:lnTo>
                <a:lnTo>
                  <a:pt x="61048" y="142405"/>
                </a:lnTo>
                <a:lnTo>
                  <a:pt x="48717" y="146850"/>
                </a:lnTo>
                <a:lnTo>
                  <a:pt x="38582" y="148488"/>
                </a:lnTo>
                <a:lnTo>
                  <a:pt x="34290" y="148717"/>
                </a:lnTo>
                <a:lnTo>
                  <a:pt x="31369" y="148717"/>
                </a:lnTo>
                <a:lnTo>
                  <a:pt x="31115" y="148971"/>
                </a:lnTo>
                <a:lnTo>
                  <a:pt x="30480" y="149225"/>
                </a:lnTo>
                <a:lnTo>
                  <a:pt x="30480" y="142367"/>
                </a:lnTo>
                <a:lnTo>
                  <a:pt x="32893" y="130733"/>
                </a:lnTo>
                <a:lnTo>
                  <a:pt x="39446" y="121119"/>
                </a:lnTo>
                <a:lnTo>
                  <a:pt x="49060" y="114566"/>
                </a:lnTo>
                <a:lnTo>
                  <a:pt x="60706" y="112141"/>
                </a:lnTo>
                <a:lnTo>
                  <a:pt x="63627" y="112141"/>
                </a:lnTo>
                <a:lnTo>
                  <a:pt x="75361" y="114566"/>
                </a:lnTo>
                <a:lnTo>
                  <a:pt x="84975" y="121119"/>
                </a:lnTo>
                <a:lnTo>
                  <a:pt x="91465" y="130733"/>
                </a:lnTo>
                <a:lnTo>
                  <a:pt x="93853" y="142367"/>
                </a:lnTo>
                <a:lnTo>
                  <a:pt x="93853" y="119532"/>
                </a:lnTo>
                <a:lnTo>
                  <a:pt x="92544" y="117398"/>
                </a:lnTo>
                <a:lnTo>
                  <a:pt x="85725" y="112141"/>
                </a:lnTo>
                <a:lnTo>
                  <a:pt x="81584" y="108953"/>
                </a:lnTo>
                <a:lnTo>
                  <a:pt x="67945" y="104902"/>
                </a:lnTo>
                <a:lnTo>
                  <a:pt x="67945" y="8382"/>
                </a:lnTo>
                <a:lnTo>
                  <a:pt x="207010" y="8382"/>
                </a:lnTo>
                <a:lnTo>
                  <a:pt x="207010" y="64389"/>
                </a:lnTo>
                <a:lnTo>
                  <a:pt x="208661" y="66167"/>
                </a:lnTo>
                <a:lnTo>
                  <a:pt x="264795" y="66167"/>
                </a:lnTo>
                <a:lnTo>
                  <a:pt x="264795" y="51473"/>
                </a:lnTo>
                <a:lnTo>
                  <a:pt x="258826" y="45516"/>
                </a:lnTo>
                <a:lnTo>
                  <a:pt x="258826" y="57277"/>
                </a:lnTo>
                <a:lnTo>
                  <a:pt x="215646" y="57277"/>
                </a:lnTo>
                <a:lnTo>
                  <a:pt x="215646" y="14097"/>
                </a:lnTo>
                <a:lnTo>
                  <a:pt x="229108" y="27940"/>
                </a:lnTo>
                <a:lnTo>
                  <a:pt x="232918" y="31369"/>
                </a:lnTo>
                <a:lnTo>
                  <a:pt x="258826" y="57277"/>
                </a:lnTo>
                <a:lnTo>
                  <a:pt x="258826" y="45516"/>
                </a:lnTo>
                <a:lnTo>
                  <a:pt x="227330" y="14097"/>
                </a:lnTo>
                <a:lnTo>
                  <a:pt x="221615" y="8382"/>
                </a:lnTo>
                <a:lnTo>
                  <a:pt x="214122" y="889"/>
                </a:lnTo>
                <a:lnTo>
                  <a:pt x="213868" y="254"/>
                </a:lnTo>
                <a:lnTo>
                  <a:pt x="213360" y="254"/>
                </a:lnTo>
                <a:lnTo>
                  <a:pt x="213360" y="0"/>
                </a:lnTo>
                <a:lnTo>
                  <a:pt x="62230" y="0"/>
                </a:lnTo>
                <a:lnTo>
                  <a:pt x="60452" y="1778"/>
                </a:lnTo>
                <a:lnTo>
                  <a:pt x="60452" y="105283"/>
                </a:lnTo>
                <a:lnTo>
                  <a:pt x="45859" y="108800"/>
                </a:lnTo>
                <a:lnTo>
                  <a:pt x="33947" y="117221"/>
                </a:lnTo>
                <a:lnTo>
                  <a:pt x="29972" y="123240"/>
                </a:lnTo>
                <a:lnTo>
                  <a:pt x="29972" y="160401"/>
                </a:lnTo>
                <a:lnTo>
                  <a:pt x="29972" y="173736"/>
                </a:lnTo>
                <a:lnTo>
                  <a:pt x="26797" y="173355"/>
                </a:lnTo>
                <a:lnTo>
                  <a:pt x="24130" y="170561"/>
                </a:lnTo>
                <a:lnTo>
                  <a:pt x="24218" y="165100"/>
                </a:lnTo>
                <a:lnTo>
                  <a:pt x="24765" y="163576"/>
                </a:lnTo>
                <a:lnTo>
                  <a:pt x="26162" y="162179"/>
                </a:lnTo>
                <a:lnTo>
                  <a:pt x="27686" y="162179"/>
                </a:lnTo>
                <a:lnTo>
                  <a:pt x="28829" y="161683"/>
                </a:lnTo>
                <a:lnTo>
                  <a:pt x="29591" y="160401"/>
                </a:lnTo>
                <a:lnTo>
                  <a:pt x="29972" y="160401"/>
                </a:lnTo>
                <a:lnTo>
                  <a:pt x="29972" y="123240"/>
                </a:lnTo>
                <a:lnTo>
                  <a:pt x="25920" y="129362"/>
                </a:lnTo>
                <a:lnTo>
                  <a:pt x="23088" y="143510"/>
                </a:lnTo>
                <a:lnTo>
                  <a:pt x="22987" y="155575"/>
                </a:lnTo>
                <a:lnTo>
                  <a:pt x="19050" y="158508"/>
                </a:lnTo>
                <a:lnTo>
                  <a:pt x="16764" y="162687"/>
                </a:lnTo>
                <a:lnTo>
                  <a:pt x="16764" y="176276"/>
                </a:lnTo>
                <a:lnTo>
                  <a:pt x="23368" y="183515"/>
                </a:lnTo>
                <a:lnTo>
                  <a:pt x="32004" y="183515"/>
                </a:lnTo>
                <a:lnTo>
                  <a:pt x="34290" y="191262"/>
                </a:lnTo>
                <a:lnTo>
                  <a:pt x="39751" y="197866"/>
                </a:lnTo>
                <a:lnTo>
                  <a:pt x="46355" y="201295"/>
                </a:lnTo>
                <a:lnTo>
                  <a:pt x="46355" y="206756"/>
                </a:lnTo>
                <a:lnTo>
                  <a:pt x="7505" y="226275"/>
                </a:lnTo>
                <a:lnTo>
                  <a:pt x="0" y="272542"/>
                </a:lnTo>
                <a:lnTo>
                  <a:pt x="1778" y="274320"/>
                </a:lnTo>
                <a:lnTo>
                  <a:pt x="25908" y="274320"/>
                </a:lnTo>
                <a:lnTo>
                  <a:pt x="27686" y="272542"/>
                </a:lnTo>
                <a:lnTo>
                  <a:pt x="27686" y="267462"/>
                </a:lnTo>
                <a:lnTo>
                  <a:pt x="25908" y="265684"/>
                </a:lnTo>
                <a:lnTo>
                  <a:pt x="8636" y="265684"/>
                </a:lnTo>
                <a:lnTo>
                  <a:pt x="8750" y="247269"/>
                </a:lnTo>
                <a:lnTo>
                  <a:pt x="10845" y="236562"/>
                </a:lnTo>
                <a:lnTo>
                  <a:pt x="15760" y="229285"/>
                </a:lnTo>
                <a:lnTo>
                  <a:pt x="20789" y="225425"/>
                </a:lnTo>
                <a:lnTo>
                  <a:pt x="23368" y="224282"/>
                </a:lnTo>
                <a:lnTo>
                  <a:pt x="23876" y="224282"/>
                </a:lnTo>
                <a:lnTo>
                  <a:pt x="47498" y="215138"/>
                </a:lnTo>
                <a:lnTo>
                  <a:pt x="60452" y="227711"/>
                </a:lnTo>
                <a:lnTo>
                  <a:pt x="61341" y="228358"/>
                </a:lnTo>
                <a:lnTo>
                  <a:pt x="62230" y="228600"/>
                </a:lnTo>
                <a:lnTo>
                  <a:pt x="64516" y="228600"/>
                </a:lnTo>
                <a:lnTo>
                  <a:pt x="65659" y="228358"/>
                </a:lnTo>
                <a:lnTo>
                  <a:pt x="66167" y="227203"/>
                </a:lnTo>
                <a:lnTo>
                  <a:pt x="75438" y="217932"/>
                </a:lnTo>
                <a:lnTo>
                  <a:pt x="78613" y="214757"/>
                </a:lnTo>
                <a:lnTo>
                  <a:pt x="102235" y="224028"/>
                </a:lnTo>
                <a:lnTo>
                  <a:pt x="102489" y="224028"/>
                </a:lnTo>
                <a:lnTo>
                  <a:pt x="111150" y="227330"/>
                </a:lnTo>
                <a:lnTo>
                  <a:pt x="115595" y="230847"/>
                </a:lnTo>
                <a:lnTo>
                  <a:pt x="117233" y="236766"/>
                </a:lnTo>
                <a:lnTo>
                  <a:pt x="117475" y="247269"/>
                </a:lnTo>
                <a:lnTo>
                  <a:pt x="117475" y="264541"/>
                </a:lnTo>
                <a:lnTo>
                  <a:pt x="36322" y="264541"/>
                </a:lnTo>
                <a:lnTo>
                  <a:pt x="34544" y="266573"/>
                </a:lnTo>
                <a:lnTo>
                  <a:pt x="34544" y="271399"/>
                </a:lnTo>
                <a:lnTo>
                  <a:pt x="36322" y="273177"/>
                </a:lnTo>
                <a:lnTo>
                  <a:pt x="272288" y="273177"/>
                </a:lnTo>
                <a:lnTo>
                  <a:pt x="274320" y="2713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50" rIns="0" bIns="0" rtlCol="0" vert="horz">
            <a:spAutoFit/>
          </a:bodyPr>
          <a:lstStyle/>
          <a:p>
            <a:pPr marL="798195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SOLUTION</a:t>
            </a:r>
            <a:r>
              <a:rPr dirty="0" spc="-55"/>
              <a:t> </a:t>
            </a:r>
            <a:r>
              <a:rPr dirty="0" spc="-65"/>
              <a:t>AND</a:t>
            </a:r>
            <a:r>
              <a:rPr dirty="0" spc="-105"/>
              <a:t> </a:t>
            </a:r>
            <a:r>
              <a:rPr dirty="0"/>
              <a:t>ITS</a:t>
            </a:r>
            <a:r>
              <a:rPr dirty="0" spc="-75"/>
              <a:t> </a:t>
            </a:r>
            <a:r>
              <a:rPr dirty="0" spc="-130"/>
              <a:t>VALUE</a:t>
            </a:r>
            <a:r>
              <a:rPr dirty="0" spc="-45"/>
              <a:t> </a:t>
            </a:r>
            <a:r>
              <a:rPr dirty="0" spc="-75"/>
              <a:t>PROPOSITION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853439" y="2846832"/>
            <a:ext cx="353695" cy="325120"/>
          </a:xfrm>
          <a:custGeom>
            <a:avLst/>
            <a:gdLst/>
            <a:ahLst/>
            <a:cxnLst/>
            <a:rect l="l" t="t" r="r" b="b"/>
            <a:pathLst>
              <a:path w="353694" h="325119">
                <a:moveTo>
                  <a:pt x="96350" y="33147"/>
                </a:moveTo>
                <a:lnTo>
                  <a:pt x="83972" y="33147"/>
                </a:lnTo>
                <a:lnTo>
                  <a:pt x="95313" y="53975"/>
                </a:lnTo>
                <a:lnTo>
                  <a:pt x="89364" y="58342"/>
                </a:lnTo>
                <a:lnTo>
                  <a:pt x="53912" y="95490"/>
                </a:lnTo>
                <a:lnTo>
                  <a:pt x="32295" y="147960"/>
                </a:lnTo>
                <a:lnTo>
                  <a:pt x="29502" y="176911"/>
                </a:lnTo>
                <a:lnTo>
                  <a:pt x="36996" y="223483"/>
                </a:lnTo>
                <a:lnTo>
                  <a:pt x="57870" y="264014"/>
                </a:lnTo>
                <a:lnTo>
                  <a:pt x="89707" y="296029"/>
                </a:lnTo>
                <a:lnTo>
                  <a:pt x="130090" y="317053"/>
                </a:lnTo>
                <a:lnTo>
                  <a:pt x="176606" y="324612"/>
                </a:lnTo>
                <a:lnTo>
                  <a:pt x="207229" y="321333"/>
                </a:lnTo>
                <a:lnTo>
                  <a:pt x="232008" y="313181"/>
                </a:lnTo>
                <a:lnTo>
                  <a:pt x="176225" y="313181"/>
                </a:lnTo>
                <a:lnTo>
                  <a:pt x="168186" y="312910"/>
                </a:lnTo>
                <a:lnTo>
                  <a:pt x="160474" y="312150"/>
                </a:lnTo>
                <a:lnTo>
                  <a:pt x="152975" y="310985"/>
                </a:lnTo>
                <a:lnTo>
                  <a:pt x="145580" y="309499"/>
                </a:lnTo>
                <a:lnTo>
                  <a:pt x="146353" y="306705"/>
                </a:lnTo>
                <a:lnTo>
                  <a:pt x="134619" y="306705"/>
                </a:lnTo>
                <a:lnTo>
                  <a:pt x="96731" y="287464"/>
                </a:lnTo>
                <a:lnTo>
                  <a:pt x="66795" y="257905"/>
                </a:lnTo>
                <a:lnTo>
                  <a:pt x="47144" y="220301"/>
                </a:lnTo>
                <a:lnTo>
                  <a:pt x="40143" y="177292"/>
                </a:lnTo>
                <a:lnTo>
                  <a:pt x="40081" y="168910"/>
                </a:lnTo>
                <a:lnTo>
                  <a:pt x="40843" y="161036"/>
                </a:lnTo>
                <a:lnTo>
                  <a:pt x="42367" y="152654"/>
                </a:lnTo>
                <a:lnTo>
                  <a:pt x="97609" y="152654"/>
                </a:lnTo>
                <a:lnTo>
                  <a:pt x="44615" y="140843"/>
                </a:lnTo>
                <a:lnTo>
                  <a:pt x="53256" y="118411"/>
                </a:lnTo>
                <a:lnTo>
                  <a:pt x="65759" y="97694"/>
                </a:lnTo>
                <a:lnTo>
                  <a:pt x="81592" y="79406"/>
                </a:lnTo>
                <a:lnTo>
                  <a:pt x="100228" y="64262"/>
                </a:lnTo>
                <a:lnTo>
                  <a:pt x="113336" y="64262"/>
                </a:lnTo>
                <a:lnTo>
                  <a:pt x="109664" y="57404"/>
                </a:lnTo>
                <a:lnTo>
                  <a:pt x="123470" y="50700"/>
                </a:lnTo>
                <a:lnTo>
                  <a:pt x="130345" y="48260"/>
                </a:lnTo>
                <a:lnTo>
                  <a:pt x="104736" y="48260"/>
                </a:lnTo>
                <a:lnTo>
                  <a:pt x="96350" y="33147"/>
                </a:lnTo>
                <a:close/>
              </a:path>
              <a:path w="353694" h="325119">
                <a:moveTo>
                  <a:pt x="196167" y="186436"/>
                </a:moveTo>
                <a:lnTo>
                  <a:pt x="179628" y="186436"/>
                </a:lnTo>
                <a:lnTo>
                  <a:pt x="263677" y="257905"/>
                </a:lnTo>
                <a:lnTo>
                  <a:pt x="276428" y="268478"/>
                </a:lnTo>
                <a:lnTo>
                  <a:pt x="255124" y="287464"/>
                </a:lnTo>
                <a:lnTo>
                  <a:pt x="230851" y="301497"/>
                </a:lnTo>
                <a:lnTo>
                  <a:pt x="204315" y="310197"/>
                </a:lnTo>
                <a:lnTo>
                  <a:pt x="176225" y="313181"/>
                </a:lnTo>
                <a:lnTo>
                  <a:pt x="232008" y="313181"/>
                </a:lnTo>
                <a:lnTo>
                  <a:pt x="236158" y="311816"/>
                </a:lnTo>
                <a:lnTo>
                  <a:pt x="262536" y="296537"/>
                </a:lnTo>
                <a:lnTo>
                  <a:pt x="285508" y="275970"/>
                </a:lnTo>
                <a:lnTo>
                  <a:pt x="301764" y="275970"/>
                </a:lnTo>
                <a:lnTo>
                  <a:pt x="274523" y="252856"/>
                </a:lnTo>
                <a:lnTo>
                  <a:pt x="279354" y="245618"/>
                </a:lnTo>
                <a:lnTo>
                  <a:pt x="265468" y="245618"/>
                </a:lnTo>
                <a:lnTo>
                  <a:pt x="228790" y="214503"/>
                </a:lnTo>
                <a:lnTo>
                  <a:pt x="233012" y="207263"/>
                </a:lnTo>
                <a:lnTo>
                  <a:pt x="220472" y="207263"/>
                </a:lnTo>
                <a:lnTo>
                  <a:pt x="196167" y="186436"/>
                </a:lnTo>
                <a:close/>
              </a:path>
              <a:path w="353694" h="325119">
                <a:moveTo>
                  <a:pt x="97609" y="152654"/>
                </a:moveTo>
                <a:lnTo>
                  <a:pt x="42367" y="152654"/>
                </a:lnTo>
                <a:lnTo>
                  <a:pt x="169049" y="181101"/>
                </a:lnTo>
                <a:lnTo>
                  <a:pt x="134619" y="306705"/>
                </a:lnTo>
                <a:lnTo>
                  <a:pt x="146353" y="306705"/>
                </a:lnTo>
                <a:lnTo>
                  <a:pt x="179628" y="186436"/>
                </a:lnTo>
                <a:lnTo>
                  <a:pt x="196167" y="186436"/>
                </a:lnTo>
                <a:lnTo>
                  <a:pt x="181495" y="173862"/>
                </a:lnTo>
                <a:lnTo>
                  <a:pt x="181495" y="168910"/>
                </a:lnTo>
                <a:lnTo>
                  <a:pt x="170548" y="168910"/>
                </a:lnTo>
                <a:lnTo>
                  <a:pt x="97609" y="152654"/>
                </a:lnTo>
                <a:close/>
              </a:path>
              <a:path w="353694" h="325119">
                <a:moveTo>
                  <a:pt x="301764" y="275970"/>
                </a:moveTo>
                <a:lnTo>
                  <a:pt x="285508" y="275970"/>
                </a:lnTo>
                <a:lnTo>
                  <a:pt x="295706" y="285115"/>
                </a:lnTo>
                <a:lnTo>
                  <a:pt x="298716" y="287400"/>
                </a:lnTo>
                <a:lnTo>
                  <a:pt x="302501" y="288925"/>
                </a:lnTo>
                <a:lnTo>
                  <a:pt x="308190" y="288925"/>
                </a:lnTo>
                <a:lnTo>
                  <a:pt x="312343" y="288544"/>
                </a:lnTo>
                <a:lnTo>
                  <a:pt x="316509" y="285876"/>
                </a:lnTo>
                <a:lnTo>
                  <a:pt x="318757" y="282829"/>
                </a:lnTo>
                <a:lnTo>
                  <a:pt x="322064" y="277494"/>
                </a:lnTo>
                <a:lnTo>
                  <a:pt x="303644" y="277494"/>
                </a:lnTo>
                <a:lnTo>
                  <a:pt x="302882" y="277113"/>
                </a:lnTo>
                <a:lnTo>
                  <a:pt x="301764" y="275970"/>
                </a:lnTo>
                <a:close/>
              </a:path>
              <a:path w="353694" h="325119">
                <a:moveTo>
                  <a:pt x="236504" y="11049"/>
                </a:moveTo>
                <a:lnTo>
                  <a:pt x="185661" y="11049"/>
                </a:lnTo>
                <a:lnTo>
                  <a:pt x="235412" y="21714"/>
                </a:lnTo>
                <a:lnTo>
                  <a:pt x="278245" y="46115"/>
                </a:lnTo>
                <a:lnTo>
                  <a:pt x="311782" y="81768"/>
                </a:lnTo>
                <a:lnTo>
                  <a:pt x="333648" y="126194"/>
                </a:lnTo>
                <a:lnTo>
                  <a:pt x="341464" y="176911"/>
                </a:lnTo>
                <a:lnTo>
                  <a:pt x="339362" y="203491"/>
                </a:lnTo>
                <a:lnTo>
                  <a:pt x="322964" y="253081"/>
                </a:lnTo>
                <a:lnTo>
                  <a:pt x="306666" y="277494"/>
                </a:lnTo>
                <a:lnTo>
                  <a:pt x="322064" y="277494"/>
                </a:lnTo>
                <a:lnTo>
                  <a:pt x="333776" y="258605"/>
                </a:lnTo>
                <a:lnTo>
                  <a:pt x="344678" y="232775"/>
                </a:lnTo>
                <a:lnTo>
                  <a:pt x="351322" y="205587"/>
                </a:lnTo>
                <a:lnTo>
                  <a:pt x="353568" y="177292"/>
                </a:lnTo>
                <a:lnTo>
                  <a:pt x="347408" y="131854"/>
                </a:lnTo>
                <a:lnTo>
                  <a:pt x="330650" y="90692"/>
                </a:lnTo>
                <a:lnTo>
                  <a:pt x="304733" y="55372"/>
                </a:lnTo>
                <a:lnTo>
                  <a:pt x="271097" y="27460"/>
                </a:lnTo>
                <a:lnTo>
                  <a:pt x="236504" y="11049"/>
                </a:lnTo>
                <a:close/>
              </a:path>
              <a:path w="353694" h="325119">
                <a:moveTo>
                  <a:pt x="297230" y="185674"/>
                </a:moveTo>
                <a:lnTo>
                  <a:pt x="291160" y="185674"/>
                </a:lnTo>
                <a:lnTo>
                  <a:pt x="288531" y="187579"/>
                </a:lnTo>
                <a:lnTo>
                  <a:pt x="288150" y="190245"/>
                </a:lnTo>
                <a:lnTo>
                  <a:pt x="285539" y="204344"/>
                </a:lnTo>
                <a:lnTo>
                  <a:pt x="281149" y="218074"/>
                </a:lnTo>
                <a:lnTo>
                  <a:pt x="275059" y="231161"/>
                </a:lnTo>
                <a:lnTo>
                  <a:pt x="267347" y="243331"/>
                </a:lnTo>
                <a:lnTo>
                  <a:pt x="266966" y="243712"/>
                </a:lnTo>
                <a:lnTo>
                  <a:pt x="266585" y="244856"/>
                </a:lnTo>
                <a:lnTo>
                  <a:pt x="265849" y="245237"/>
                </a:lnTo>
                <a:lnTo>
                  <a:pt x="265849" y="245618"/>
                </a:lnTo>
                <a:lnTo>
                  <a:pt x="279354" y="245618"/>
                </a:lnTo>
                <a:lnTo>
                  <a:pt x="283801" y="238954"/>
                </a:lnTo>
                <a:lnTo>
                  <a:pt x="291125" y="224028"/>
                </a:lnTo>
                <a:lnTo>
                  <a:pt x="296386" y="208244"/>
                </a:lnTo>
                <a:lnTo>
                  <a:pt x="299478" y="191769"/>
                </a:lnTo>
                <a:lnTo>
                  <a:pt x="299859" y="188341"/>
                </a:lnTo>
                <a:lnTo>
                  <a:pt x="297230" y="185674"/>
                </a:lnTo>
                <a:close/>
              </a:path>
              <a:path w="353694" h="325119">
                <a:moveTo>
                  <a:pt x="210358" y="123062"/>
                </a:moveTo>
                <a:lnTo>
                  <a:pt x="181495" y="123062"/>
                </a:lnTo>
                <a:lnTo>
                  <a:pt x="200556" y="128601"/>
                </a:lnTo>
                <a:lnTo>
                  <a:pt x="215915" y="140319"/>
                </a:lnTo>
                <a:lnTo>
                  <a:pt x="226165" y="156870"/>
                </a:lnTo>
                <a:lnTo>
                  <a:pt x="229895" y="176911"/>
                </a:lnTo>
                <a:lnTo>
                  <a:pt x="229324" y="185046"/>
                </a:lnTo>
                <a:lnTo>
                  <a:pt x="227588" y="192849"/>
                </a:lnTo>
                <a:lnTo>
                  <a:pt x="224650" y="200271"/>
                </a:lnTo>
                <a:lnTo>
                  <a:pt x="220472" y="207263"/>
                </a:lnTo>
                <a:lnTo>
                  <a:pt x="233012" y="207263"/>
                </a:lnTo>
                <a:lnTo>
                  <a:pt x="233809" y="205896"/>
                </a:lnTo>
                <a:lnTo>
                  <a:pt x="237485" y="196611"/>
                </a:lnTo>
                <a:lnTo>
                  <a:pt x="239743" y="186874"/>
                </a:lnTo>
                <a:lnTo>
                  <a:pt x="240512" y="176911"/>
                </a:lnTo>
                <a:lnTo>
                  <a:pt x="235831" y="152654"/>
                </a:lnTo>
                <a:lnTo>
                  <a:pt x="223062" y="132508"/>
                </a:lnTo>
                <a:lnTo>
                  <a:pt x="210358" y="123062"/>
                </a:lnTo>
                <a:close/>
              </a:path>
              <a:path w="353694" h="325119">
                <a:moveTo>
                  <a:pt x="226708" y="63118"/>
                </a:moveTo>
                <a:lnTo>
                  <a:pt x="185661" y="63118"/>
                </a:lnTo>
                <a:lnTo>
                  <a:pt x="187185" y="63500"/>
                </a:lnTo>
                <a:lnTo>
                  <a:pt x="224497" y="74209"/>
                </a:lnTo>
                <a:lnTo>
                  <a:pt x="255389" y="96313"/>
                </a:lnTo>
                <a:lnTo>
                  <a:pt x="277419" y="127347"/>
                </a:lnTo>
                <a:lnTo>
                  <a:pt x="288150" y="164845"/>
                </a:lnTo>
                <a:lnTo>
                  <a:pt x="288531" y="167512"/>
                </a:lnTo>
                <a:lnTo>
                  <a:pt x="291160" y="169291"/>
                </a:lnTo>
                <a:lnTo>
                  <a:pt x="297230" y="169291"/>
                </a:lnTo>
                <a:lnTo>
                  <a:pt x="299478" y="166750"/>
                </a:lnTo>
                <a:lnTo>
                  <a:pt x="299478" y="163322"/>
                </a:lnTo>
                <a:lnTo>
                  <a:pt x="286882" y="120429"/>
                </a:lnTo>
                <a:lnTo>
                  <a:pt x="260775" y="85455"/>
                </a:lnTo>
                <a:lnTo>
                  <a:pt x="226708" y="63118"/>
                </a:lnTo>
                <a:close/>
              </a:path>
              <a:path w="353694" h="325119">
                <a:moveTo>
                  <a:pt x="180390" y="39878"/>
                </a:moveTo>
                <a:lnTo>
                  <a:pt x="169405" y="39878"/>
                </a:lnTo>
                <a:lnTo>
                  <a:pt x="169488" y="63118"/>
                </a:lnTo>
                <a:lnTo>
                  <a:pt x="170102" y="111109"/>
                </a:lnTo>
                <a:lnTo>
                  <a:pt x="170216" y="123062"/>
                </a:lnTo>
                <a:lnTo>
                  <a:pt x="170548" y="168910"/>
                </a:lnTo>
                <a:lnTo>
                  <a:pt x="181495" y="168910"/>
                </a:lnTo>
                <a:lnTo>
                  <a:pt x="181495" y="123062"/>
                </a:lnTo>
                <a:lnTo>
                  <a:pt x="210358" y="123062"/>
                </a:lnTo>
                <a:lnTo>
                  <a:pt x="203972" y="118314"/>
                </a:lnTo>
                <a:lnTo>
                  <a:pt x="180390" y="112013"/>
                </a:lnTo>
                <a:lnTo>
                  <a:pt x="180390" y="63118"/>
                </a:lnTo>
                <a:lnTo>
                  <a:pt x="226708" y="63118"/>
                </a:lnTo>
                <a:lnTo>
                  <a:pt x="224247" y="61505"/>
                </a:lnTo>
                <a:lnTo>
                  <a:pt x="180390" y="51688"/>
                </a:lnTo>
                <a:lnTo>
                  <a:pt x="180390" y="39878"/>
                </a:lnTo>
                <a:close/>
              </a:path>
              <a:path w="353694" h="325119">
                <a:moveTo>
                  <a:pt x="113336" y="64262"/>
                </a:moveTo>
                <a:lnTo>
                  <a:pt x="100228" y="64262"/>
                </a:lnTo>
                <a:lnTo>
                  <a:pt x="122910" y="105918"/>
                </a:lnTo>
                <a:lnTo>
                  <a:pt x="115722" y="108966"/>
                </a:lnTo>
                <a:lnTo>
                  <a:pt x="110807" y="116205"/>
                </a:lnTo>
                <a:lnTo>
                  <a:pt x="110807" y="124206"/>
                </a:lnTo>
                <a:lnTo>
                  <a:pt x="112403" y="132222"/>
                </a:lnTo>
                <a:lnTo>
                  <a:pt x="116765" y="138715"/>
                </a:lnTo>
                <a:lnTo>
                  <a:pt x="123253" y="143065"/>
                </a:lnTo>
                <a:lnTo>
                  <a:pt x="131229" y="144653"/>
                </a:lnTo>
                <a:lnTo>
                  <a:pt x="139204" y="143065"/>
                </a:lnTo>
                <a:lnTo>
                  <a:pt x="145692" y="138715"/>
                </a:lnTo>
                <a:lnTo>
                  <a:pt x="148529" y="134493"/>
                </a:lnTo>
                <a:lnTo>
                  <a:pt x="125920" y="134493"/>
                </a:lnTo>
                <a:lnTo>
                  <a:pt x="121767" y="129920"/>
                </a:lnTo>
                <a:lnTo>
                  <a:pt x="121822" y="124206"/>
                </a:lnTo>
                <a:lnTo>
                  <a:pt x="122148" y="119634"/>
                </a:lnTo>
                <a:lnTo>
                  <a:pt x="125920" y="115443"/>
                </a:lnTo>
                <a:lnTo>
                  <a:pt x="149299" y="115443"/>
                </a:lnTo>
                <a:lnTo>
                  <a:pt x="146688" y="111109"/>
                </a:lnTo>
                <a:lnTo>
                  <a:pt x="141277" y="106578"/>
                </a:lnTo>
                <a:lnTo>
                  <a:pt x="134619" y="104012"/>
                </a:lnTo>
                <a:lnTo>
                  <a:pt x="113336" y="64262"/>
                </a:lnTo>
                <a:close/>
              </a:path>
              <a:path w="353694" h="325119">
                <a:moveTo>
                  <a:pt x="149299" y="115443"/>
                </a:moveTo>
                <a:lnTo>
                  <a:pt x="136525" y="115443"/>
                </a:lnTo>
                <a:lnTo>
                  <a:pt x="140690" y="119634"/>
                </a:lnTo>
                <a:lnTo>
                  <a:pt x="140690" y="129920"/>
                </a:lnTo>
                <a:lnTo>
                  <a:pt x="136525" y="134493"/>
                </a:lnTo>
                <a:lnTo>
                  <a:pt x="148529" y="134493"/>
                </a:lnTo>
                <a:lnTo>
                  <a:pt x="150054" y="132222"/>
                </a:lnTo>
                <a:lnTo>
                  <a:pt x="151650" y="124206"/>
                </a:lnTo>
                <a:lnTo>
                  <a:pt x="150321" y="117139"/>
                </a:lnTo>
                <a:lnTo>
                  <a:pt x="149299" y="115443"/>
                </a:lnTo>
                <a:close/>
              </a:path>
              <a:path w="353694" h="325119">
                <a:moveTo>
                  <a:pt x="8699" y="7238"/>
                </a:moveTo>
                <a:lnTo>
                  <a:pt x="2285" y="7238"/>
                </a:lnTo>
                <a:lnTo>
                  <a:pt x="0" y="9525"/>
                </a:lnTo>
                <a:lnTo>
                  <a:pt x="0" y="45974"/>
                </a:lnTo>
                <a:lnTo>
                  <a:pt x="2285" y="48260"/>
                </a:lnTo>
                <a:lnTo>
                  <a:pt x="8699" y="48260"/>
                </a:lnTo>
                <a:lnTo>
                  <a:pt x="11366" y="45974"/>
                </a:lnTo>
                <a:lnTo>
                  <a:pt x="11366" y="33147"/>
                </a:lnTo>
                <a:lnTo>
                  <a:pt x="96350" y="33147"/>
                </a:lnTo>
                <a:lnTo>
                  <a:pt x="91909" y="25145"/>
                </a:lnTo>
                <a:lnTo>
                  <a:pt x="91147" y="23241"/>
                </a:lnTo>
                <a:lnTo>
                  <a:pt x="89242" y="22098"/>
                </a:lnTo>
                <a:lnTo>
                  <a:pt x="11366" y="22098"/>
                </a:lnTo>
                <a:lnTo>
                  <a:pt x="11366" y="9525"/>
                </a:lnTo>
                <a:lnTo>
                  <a:pt x="8699" y="7238"/>
                </a:lnTo>
                <a:close/>
              </a:path>
              <a:path w="353694" h="325119">
                <a:moveTo>
                  <a:pt x="186067" y="0"/>
                </a:moveTo>
                <a:lnTo>
                  <a:pt x="181559" y="0"/>
                </a:lnTo>
                <a:lnTo>
                  <a:pt x="177812" y="1778"/>
                </a:lnTo>
                <a:lnTo>
                  <a:pt x="174701" y="4191"/>
                </a:lnTo>
                <a:lnTo>
                  <a:pt x="171310" y="7238"/>
                </a:lnTo>
                <a:lnTo>
                  <a:pt x="169405" y="11430"/>
                </a:lnTo>
                <a:lnTo>
                  <a:pt x="170167" y="16001"/>
                </a:lnTo>
                <a:lnTo>
                  <a:pt x="170167" y="30099"/>
                </a:lnTo>
                <a:lnTo>
                  <a:pt x="152871" y="31757"/>
                </a:lnTo>
                <a:lnTo>
                  <a:pt x="136175" y="35464"/>
                </a:lnTo>
                <a:lnTo>
                  <a:pt x="120118" y="41028"/>
                </a:lnTo>
                <a:lnTo>
                  <a:pt x="104736" y="48260"/>
                </a:lnTo>
                <a:lnTo>
                  <a:pt x="130345" y="48260"/>
                </a:lnTo>
                <a:lnTo>
                  <a:pt x="138125" y="45497"/>
                </a:lnTo>
                <a:lnTo>
                  <a:pt x="153484" y="41866"/>
                </a:lnTo>
                <a:lnTo>
                  <a:pt x="169405" y="39878"/>
                </a:lnTo>
                <a:lnTo>
                  <a:pt x="180390" y="39878"/>
                </a:lnTo>
                <a:lnTo>
                  <a:pt x="180390" y="14097"/>
                </a:lnTo>
                <a:lnTo>
                  <a:pt x="180771" y="13335"/>
                </a:lnTo>
                <a:lnTo>
                  <a:pt x="182638" y="11430"/>
                </a:lnTo>
                <a:lnTo>
                  <a:pt x="184162" y="11049"/>
                </a:lnTo>
                <a:lnTo>
                  <a:pt x="236504" y="11049"/>
                </a:lnTo>
                <a:lnTo>
                  <a:pt x="231180" y="8523"/>
                </a:lnTo>
                <a:lnTo>
                  <a:pt x="186423" y="126"/>
                </a:lnTo>
                <a:lnTo>
                  <a:pt x="186067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909853" y="1313688"/>
            <a:ext cx="251460" cy="352425"/>
            <a:chOff x="909853" y="1313688"/>
            <a:chExt cx="251460" cy="352425"/>
          </a:xfrm>
        </p:grpSpPr>
        <p:sp>
          <p:nvSpPr>
            <p:cNvPr id="5" name="object 5" descr=""/>
            <p:cNvSpPr/>
            <p:nvPr/>
          </p:nvSpPr>
          <p:spPr>
            <a:xfrm>
              <a:off x="909853" y="1313687"/>
              <a:ext cx="251460" cy="352425"/>
            </a:xfrm>
            <a:custGeom>
              <a:avLst/>
              <a:gdLst/>
              <a:ahLst/>
              <a:cxnLst/>
              <a:rect l="l" t="t" r="r" b="b"/>
              <a:pathLst>
                <a:path w="251459" h="352425">
                  <a:moveTo>
                    <a:pt x="131000" y="26543"/>
                  </a:moveTo>
                  <a:lnTo>
                    <a:pt x="130657" y="23749"/>
                  </a:lnTo>
                  <a:lnTo>
                    <a:pt x="128739" y="21336"/>
                  </a:lnTo>
                  <a:lnTo>
                    <a:pt x="125704" y="21336"/>
                  </a:lnTo>
                  <a:lnTo>
                    <a:pt x="123024" y="21336"/>
                  </a:lnTo>
                  <a:lnTo>
                    <a:pt x="120370" y="23749"/>
                  </a:lnTo>
                  <a:lnTo>
                    <a:pt x="120370" y="29591"/>
                  </a:lnTo>
                  <a:lnTo>
                    <a:pt x="123024" y="32004"/>
                  </a:lnTo>
                  <a:lnTo>
                    <a:pt x="128739" y="32004"/>
                  </a:lnTo>
                  <a:lnTo>
                    <a:pt x="131000" y="29591"/>
                  </a:lnTo>
                  <a:lnTo>
                    <a:pt x="131000" y="26543"/>
                  </a:lnTo>
                  <a:close/>
                </a:path>
                <a:path w="251459" h="352425">
                  <a:moveTo>
                    <a:pt x="230060" y="46101"/>
                  </a:moveTo>
                  <a:lnTo>
                    <a:pt x="227799" y="44196"/>
                  </a:lnTo>
                  <a:lnTo>
                    <a:pt x="194398" y="44196"/>
                  </a:lnTo>
                  <a:lnTo>
                    <a:pt x="192100" y="46863"/>
                  </a:lnTo>
                  <a:lnTo>
                    <a:pt x="192100" y="52578"/>
                  </a:lnTo>
                  <a:lnTo>
                    <a:pt x="194398" y="54864"/>
                  </a:lnTo>
                  <a:lnTo>
                    <a:pt x="219837" y="54864"/>
                  </a:lnTo>
                  <a:lnTo>
                    <a:pt x="219837" y="308610"/>
                  </a:lnTo>
                  <a:lnTo>
                    <a:pt x="31572" y="308610"/>
                  </a:lnTo>
                  <a:lnTo>
                    <a:pt x="31572" y="54864"/>
                  </a:lnTo>
                  <a:lnTo>
                    <a:pt x="57010" y="54864"/>
                  </a:lnTo>
                  <a:lnTo>
                    <a:pt x="59270" y="52578"/>
                  </a:lnTo>
                  <a:lnTo>
                    <a:pt x="59270" y="46863"/>
                  </a:lnTo>
                  <a:lnTo>
                    <a:pt x="57010" y="44196"/>
                  </a:lnTo>
                  <a:lnTo>
                    <a:pt x="26631" y="44196"/>
                  </a:lnTo>
                  <a:lnTo>
                    <a:pt x="23609" y="44196"/>
                  </a:lnTo>
                  <a:lnTo>
                    <a:pt x="21348" y="46863"/>
                  </a:lnTo>
                  <a:lnTo>
                    <a:pt x="21348" y="316230"/>
                  </a:lnTo>
                  <a:lnTo>
                    <a:pt x="23609" y="318516"/>
                  </a:lnTo>
                  <a:lnTo>
                    <a:pt x="227799" y="318516"/>
                  </a:lnTo>
                  <a:lnTo>
                    <a:pt x="230060" y="316230"/>
                  </a:lnTo>
                  <a:lnTo>
                    <a:pt x="230060" y="46101"/>
                  </a:lnTo>
                  <a:close/>
                </a:path>
                <a:path w="251459" h="352425">
                  <a:moveTo>
                    <a:pt x="251396" y="43561"/>
                  </a:moveTo>
                  <a:lnTo>
                    <a:pt x="249466" y="35267"/>
                  </a:lnTo>
                  <a:lnTo>
                    <a:pt x="247103" y="31877"/>
                  </a:lnTo>
                  <a:lnTo>
                    <a:pt x="244665" y="28384"/>
                  </a:lnTo>
                  <a:lnTo>
                    <a:pt x="240461" y="25577"/>
                  </a:lnTo>
                  <a:lnTo>
                    <a:pt x="240461" y="37211"/>
                  </a:lnTo>
                  <a:lnTo>
                    <a:pt x="240461" y="335661"/>
                  </a:lnTo>
                  <a:lnTo>
                    <a:pt x="235546" y="340995"/>
                  </a:lnTo>
                  <a:lnTo>
                    <a:pt x="15100" y="340995"/>
                  </a:lnTo>
                  <a:lnTo>
                    <a:pt x="9804" y="335661"/>
                  </a:lnTo>
                  <a:lnTo>
                    <a:pt x="9804" y="36830"/>
                  </a:lnTo>
                  <a:lnTo>
                    <a:pt x="15100" y="31877"/>
                  </a:lnTo>
                  <a:lnTo>
                    <a:pt x="70586" y="31877"/>
                  </a:lnTo>
                  <a:lnTo>
                    <a:pt x="70586" y="51562"/>
                  </a:lnTo>
                  <a:lnTo>
                    <a:pt x="73240" y="54229"/>
                  </a:lnTo>
                  <a:lnTo>
                    <a:pt x="177431" y="54229"/>
                  </a:lnTo>
                  <a:lnTo>
                    <a:pt x="179679" y="51562"/>
                  </a:lnTo>
                  <a:lnTo>
                    <a:pt x="179679" y="43942"/>
                  </a:lnTo>
                  <a:lnTo>
                    <a:pt x="179679" y="31877"/>
                  </a:lnTo>
                  <a:lnTo>
                    <a:pt x="235546" y="31877"/>
                  </a:lnTo>
                  <a:lnTo>
                    <a:pt x="240461" y="37211"/>
                  </a:lnTo>
                  <a:lnTo>
                    <a:pt x="240461" y="25577"/>
                  </a:lnTo>
                  <a:lnTo>
                    <a:pt x="237667" y="23710"/>
                  </a:lnTo>
                  <a:lnTo>
                    <a:pt x="229146" y="21971"/>
                  </a:lnTo>
                  <a:lnTo>
                    <a:pt x="178917" y="21971"/>
                  </a:lnTo>
                  <a:lnTo>
                    <a:pt x="176288" y="15494"/>
                  </a:lnTo>
                  <a:lnTo>
                    <a:pt x="170649" y="11049"/>
                  </a:lnTo>
                  <a:lnTo>
                    <a:pt x="168744" y="11049"/>
                  </a:lnTo>
                  <a:lnTo>
                    <a:pt x="168744" y="24257"/>
                  </a:lnTo>
                  <a:lnTo>
                    <a:pt x="168744" y="43942"/>
                  </a:lnTo>
                  <a:lnTo>
                    <a:pt x="80797" y="43942"/>
                  </a:lnTo>
                  <a:lnTo>
                    <a:pt x="80797" y="31877"/>
                  </a:lnTo>
                  <a:lnTo>
                    <a:pt x="80797" y="26924"/>
                  </a:lnTo>
                  <a:lnTo>
                    <a:pt x="81178" y="26924"/>
                  </a:lnTo>
                  <a:lnTo>
                    <a:pt x="81178" y="23876"/>
                  </a:lnTo>
                  <a:lnTo>
                    <a:pt x="83807" y="21209"/>
                  </a:lnTo>
                  <a:lnTo>
                    <a:pt x="107962" y="21209"/>
                  </a:lnTo>
                  <a:lnTo>
                    <a:pt x="109486" y="20447"/>
                  </a:lnTo>
                  <a:lnTo>
                    <a:pt x="110248" y="18923"/>
                  </a:lnTo>
                  <a:lnTo>
                    <a:pt x="113258" y="13716"/>
                  </a:lnTo>
                  <a:lnTo>
                    <a:pt x="118897" y="10668"/>
                  </a:lnTo>
                  <a:lnTo>
                    <a:pt x="130987" y="10668"/>
                  </a:lnTo>
                  <a:lnTo>
                    <a:pt x="136283" y="13716"/>
                  </a:lnTo>
                  <a:lnTo>
                    <a:pt x="139674" y="18923"/>
                  </a:lnTo>
                  <a:lnTo>
                    <a:pt x="140436" y="20447"/>
                  </a:lnTo>
                  <a:lnTo>
                    <a:pt x="142328" y="21209"/>
                  </a:lnTo>
                  <a:lnTo>
                    <a:pt x="166497" y="21209"/>
                  </a:lnTo>
                  <a:lnTo>
                    <a:pt x="168744" y="24257"/>
                  </a:lnTo>
                  <a:lnTo>
                    <a:pt x="168744" y="11049"/>
                  </a:lnTo>
                  <a:lnTo>
                    <a:pt x="147218" y="11049"/>
                  </a:lnTo>
                  <a:lnTo>
                    <a:pt x="146913" y="10668"/>
                  </a:lnTo>
                  <a:lnTo>
                    <a:pt x="141947" y="4191"/>
                  </a:lnTo>
                  <a:lnTo>
                    <a:pt x="134023" y="0"/>
                  </a:lnTo>
                  <a:lnTo>
                    <a:pt x="117030" y="0"/>
                  </a:lnTo>
                  <a:lnTo>
                    <a:pt x="109105" y="4191"/>
                  </a:lnTo>
                  <a:lnTo>
                    <a:pt x="103809" y="11049"/>
                  </a:lnTo>
                  <a:lnTo>
                    <a:pt x="80035" y="11049"/>
                  </a:lnTo>
                  <a:lnTo>
                    <a:pt x="74002" y="15494"/>
                  </a:lnTo>
                  <a:lnTo>
                    <a:pt x="72110" y="21971"/>
                  </a:lnTo>
                  <a:lnTo>
                    <a:pt x="21539" y="21971"/>
                  </a:lnTo>
                  <a:lnTo>
                    <a:pt x="13220" y="23660"/>
                  </a:lnTo>
                  <a:lnTo>
                    <a:pt x="6362" y="28244"/>
                  </a:lnTo>
                  <a:lnTo>
                    <a:pt x="1714" y="35102"/>
                  </a:lnTo>
                  <a:lnTo>
                    <a:pt x="0" y="43561"/>
                  </a:lnTo>
                  <a:lnTo>
                    <a:pt x="0" y="330073"/>
                  </a:lnTo>
                  <a:lnTo>
                    <a:pt x="1663" y="338442"/>
                  </a:lnTo>
                  <a:lnTo>
                    <a:pt x="6235" y="345440"/>
                  </a:lnTo>
                  <a:lnTo>
                    <a:pt x="13068" y="350266"/>
                  </a:lnTo>
                  <a:lnTo>
                    <a:pt x="21539" y="352044"/>
                  </a:lnTo>
                  <a:lnTo>
                    <a:pt x="229908" y="352044"/>
                  </a:lnTo>
                  <a:lnTo>
                    <a:pt x="238188" y="350367"/>
                  </a:lnTo>
                  <a:lnTo>
                    <a:pt x="245033" y="345732"/>
                  </a:lnTo>
                  <a:lnTo>
                    <a:pt x="248183" y="340995"/>
                  </a:lnTo>
                  <a:lnTo>
                    <a:pt x="249682" y="338759"/>
                  </a:lnTo>
                  <a:lnTo>
                    <a:pt x="251396" y="330073"/>
                  </a:lnTo>
                  <a:lnTo>
                    <a:pt x="251396" y="435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691" y="1467612"/>
              <a:ext cx="141693" cy="13106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64692" y="1385315"/>
              <a:ext cx="142240" cy="59690"/>
            </a:xfrm>
            <a:custGeom>
              <a:avLst/>
              <a:gdLst/>
              <a:ahLst/>
              <a:cxnLst/>
              <a:rect l="l" t="t" r="r" b="b"/>
              <a:pathLst>
                <a:path w="142240" h="59690">
                  <a:moveTo>
                    <a:pt x="31978" y="5334"/>
                  </a:moveTo>
                  <a:lnTo>
                    <a:pt x="31242" y="1905"/>
                  </a:lnTo>
                  <a:lnTo>
                    <a:pt x="29730" y="0"/>
                  </a:lnTo>
                  <a:lnTo>
                    <a:pt x="21450" y="0"/>
                  </a:lnTo>
                  <a:lnTo>
                    <a:pt x="21450" y="9779"/>
                  </a:lnTo>
                  <a:lnTo>
                    <a:pt x="21450" y="21463"/>
                  </a:lnTo>
                  <a:lnTo>
                    <a:pt x="9791" y="21463"/>
                  </a:lnTo>
                  <a:lnTo>
                    <a:pt x="9791" y="9779"/>
                  </a:lnTo>
                  <a:lnTo>
                    <a:pt x="21450" y="9779"/>
                  </a:lnTo>
                  <a:lnTo>
                    <a:pt x="21450" y="0"/>
                  </a:lnTo>
                  <a:lnTo>
                    <a:pt x="2273" y="0"/>
                  </a:lnTo>
                  <a:lnTo>
                    <a:pt x="0" y="2286"/>
                  </a:lnTo>
                  <a:lnTo>
                    <a:pt x="0" y="29718"/>
                  </a:lnTo>
                  <a:lnTo>
                    <a:pt x="2273" y="32004"/>
                  </a:lnTo>
                  <a:lnTo>
                    <a:pt x="29730" y="32004"/>
                  </a:lnTo>
                  <a:lnTo>
                    <a:pt x="31978" y="29718"/>
                  </a:lnTo>
                  <a:lnTo>
                    <a:pt x="31978" y="21463"/>
                  </a:lnTo>
                  <a:lnTo>
                    <a:pt x="31978" y="9779"/>
                  </a:lnTo>
                  <a:lnTo>
                    <a:pt x="31978" y="5334"/>
                  </a:lnTo>
                  <a:close/>
                </a:path>
                <a:path w="142240" h="59690">
                  <a:moveTo>
                    <a:pt x="70104" y="24003"/>
                  </a:moveTo>
                  <a:lnTo>
                    <a:pt x="67767" y="21336"/>
                  </a:lnTo>
                  <a:lnTo>
                    <a:pt x="48082" y="21336"/>
                  </a:lnTo>
                  <a:lnTo>
                    <a:pt x="45008" y="21336"/>
                  </a:lnTo>
                  <a:lnTo>
                    <a:pt x="42710" y="24003"/>
                  </a:lnTo>
                  <a:lnTo>
                    <a:pt x="42710" y="29718"/>
                  </a:lnTo>
                  <a:lnTo>
                    <a:pt x="45008" y="32004"/>
                  </a:lnTo>
                  <a:lnTo>
                    <a:pt x="67767" y="32004"/>
                  </a:lnTo>
                  <a:lnTo>
                    <a:pt x="70104" y="29718"/>
                  </a:lnTo>
                  <a:lnTo>
                    <a:pt x="70104" y="24003"/>
                  </a:lnTo>
                  <a:close/>
                </a:path>
                <a:path w="142240" h="59690">
                  <a:moveTo>
                    <a:pt x="108178" y="24003"/>
                  </a:moveTo>
                  <a:lnTo>
                    <a:pt x="105994" y="21336"/>
                  </a:lnTo>
                  <a:lnTo>
                    <a:pt x="87414" y="21336"/>
                  </a:lnTo>
                  <a:lnTo>
                    <a:pt x="84467" y="21336"/>
                  </a:lnTo>
                  <a:lnTo>
                    <a:pt x="82296" y="24003"/>
                  </a:lnTo>
                  <a:lnTo>
                    <a:pt x="82296" y="29718"/>
                  </a:lnTo>
                  <a:lnTo>
                    <a:pt x="84467" y="32004"/>
                  </a:lnTo>
                  <a:lnTo>
                    <a:pt x="105994" y="32004"/>
                  </a:lnTo>
                  <a:lnTo>
                    <a:pt x="108178" y="29718"/>
                  </a:lnTo>
                  <a:lnTo>
                    <a:pt x="108178" y="24003"/>
                  </a:lnTo>
                  <a:close/>
                </a:path>
                <a:path w="142240" h="59690">
                  <a:moveTo>
                    <a:pt x="141693" y="2413"/>
                  </a:moveTo>
                  <a:lnTo>
                    <a:pt x="139433" y="0"/>
                  </a:lnTo>
                  <a:lnTo>
                    <a:pt x="48018" y="0"/>
                  </a:lnTo>
                  <a:lnTo>
                    <a:pt x="44970" y="0"/>
                  </a:lnTo>
                  <a:lnTo>
                    <a:pt x="42710" y="2413"/>
                  </a:lnTo>
                  <a:lnTo>
                    <a:pt x="42710" y="8255"/>
                  </a:lnTo>
                  <a:lnTo>
                    <a:pt x="44970" y="10668"/>
                  </a:lnTo>
                  <a:lnTo>
                    <a:pt x="139433" y="10668"/>
                  </a:lnTo>
                  <a:lnTo>
                    <a:pt x="141693" y="8255"/>
                  </a:lnTo>
                  <a:lnTo>
                    <a:pt x="141693" y="2413"/>
                  </a:lnTo>
                  <a:close/>
                </a:path>
                <a:path w="142240" h="59690">
                  <a:moveTo>
                    <a:pt x="141706" y="51181"/>
                  </a:moveTo>
                  <a:lnTo>
                    <a:pt x="139458" y="48768"/>
                  </a:lnTo>
                  <a:lnTo>
                    <a:pt x="4902" y="48768"/>
                  </a:lnTo>
                  <a:lnTo>
                    <a:pt x="2273" y="48768"/>
                  </a:lnTo>
                  <a:lnTo>
                    <a:pt x="0" y="51181"/>
                  </a:lnTo>
                  <a:lnTo>
                    <a:pt x="0" y="57023"/>
                  </a:lnTo>
                  <a:lnTo>
                    <a:pt x="2273" y="59436"/>
                  </a:lnTo>
                  <a:lnTo>
                    <a:pt x="139458" y="59436"/>
                  </a:lnTo>
                  <a:lnTo>
                    <a:pt x="141706" y="57023"/>
                  </a:lnTo>
                  <a:lnTo>
                    <a:pt x="141706" y="5118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26" y="4146829"/>
            <a:ext cx="353231" cy="32150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367408" y="960500"/>
            <a:ext cx="4411345" cy="1220470"/>
            <a:chOff x="1367408" y="960500"/>
            <a:chExt cx="4411345" cy="1220470"/>
          </a:xfrm>
        </p:grpSpPr>
        <p:sp>
          <p:nvSpPr>
            <p:cNvPr id="10" name="object 10" descr=""/>
            <p:cNvSpPr/>
            <p:nvPr/>
          </p:nvSpPr>
          <p:spPr>
            <a:xfrm>
              <a:off x="1376933" y="970025"/>
              <a:ext cx="4392295" cy="1201420"/>
            </a:xfrm>
            <a:custGeom>
              <a:avLst/>
              <a:gdLst/>
              <a:ahLst/>
              <a:cxnLst/>
              <a:rect l="l" t="t" r="r" b="b"/>
              <a:pathLst>
                <a:path w="4392295" h="1201420">
                  <a:moveTo>
                    <a:pt x="3979417" y="0"/>
                  </a:moveTo>
                  <a:lnTo>
                    <a:pt x="412749" y="0"/>
                  </a:lnTo>
                  <a:lnTo>
                    <a:pt x="0" y="600456"/>
                  </a:lnTo>
                  <a:lnTo>
                    <a:pt x="412749" y="1200912"/>
                  </a:lnTo>
                  <a:lnTo>
                    <a:pt x="3979417" y="1200912"/>
                  </a:lnTo>
                  <a:lnTo>
                    <a:pt x="4392168" y="600456"/>
                  </a:lnTo>
                  <a:lnTo>
                    <a:pt x="3979417" y="0"/>
                  </a:lnTo>
                  <a:close/>
                </a:path>
              </a:pathLst>
            </a:custGeom>
            <a:solidFill>
              <a:srgbClr val="F3F3F3">
                <a:alpha val="235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76933" y="970025"/>
              <a:ext cx="4392295" cy="1201420"/>
            </a:xfrm>
            <a:custGeom>
              <a:avLst/>
              <a:gdLst/>
              <a:ahLst/>
              <a:cxnLst/>
              <a:rect l="l" t="t" r="r" b="b"/>
              <a:pathLst>
                <a:path w="4392295" h="1201420">
                  <a:moveTo>
                    <a:pt x="0" y="600456"/>
                  </a:moveTo>
                  <a:lnTo>
                    <a:pt x="412749" y="0"/>
                  </a:lnTo>
                  <a:lnTo>
                    <a:pt x="3979417" y="0"/>
                  </a:lnTo>
                  <a:lnTo>
                    <a:pt x="4392168" y="600456"/>
                  </a:lnTo>
                  <a:lnTo>
                    <a:pt x="3979417" y="1200912"/>
                  </a:lnTo>
                  <a:lnTo>
                    <a:pt x="412749" y="1200912"/>
                  </a:lnTo>
                  <a:lnTo>
                    <a:pt x="0" y="600456"/>
                  </a:lnTo>
                  <a:close/>
                </a:path>
              </a:pathLst>
            </a:custGeom>
            <a:ln w="19049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190369" y="1215008"/>
            <a:ext cx="276161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905">
              <a:lnSpc>
                <a:spcPct val="100000"/>
              </a:lnSpc>
              <a:spcBef>
                <a:spcPts val="105"/>
              </a:spcBef>
            </a:pP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4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system</a:t>
            </a:r>
            <a:r>
              <a:rPr dirty="0" sz="14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10" b="1">
                <a:solidFill>
                  <a:srgbClr val="F3F3F3"/>
                </a:solidFill>
                <a:latin typeface="Liberation Sans Narrow"/>
                <a:cs typeface="Liberation Sans Narrow"/>
              </a:rPr>
              <a:t>accurately</a:t>
            </a:r>
            <a:r>
              <a:rPr dirty="0" sz="14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identifies 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handwritten</a:t>
            </a:r>
            <a:r>
              <a:rPr dirty="0" sz="1400" spc="1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digits,</a:t>
            </a:r>
            <a:r>
              <a:rPr dirty="0" sz="1400" spc="1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providing</a:t>
            </a:r>
            <a:r>
              <a:rPr dirty="0" sz="14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reliable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results</a:t>
            </a:r>
            <a:r>
              <a:rPr dirty="0" sz="14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for</a:t>
            </a:r>
            <a:r>
              <a:rPr dirty="0" sz="1400" spc="114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various</a:t>
            </a: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applications.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65850" y="1399413"/>
            <a:ext cx="6883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85" b="1">
                <a:solidFill>
                  <a:srgbClr val="F3F3F3"/>
                </a:solidFill>
                <a:latin typeface="Trebuchet MS"/>
                <a:cs typeface="Trebuchet MS"/>
              </a:rPr>
              <a:t>Accuracy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7570469" y="1171194"/>
            <a:ext cx="806450" cy="713740"/>
          </a:xfrm>
          <a:custGeom>
            <a:avLst/>
            <a:gdLst/>
            <a:ahLst/>
            <a:cxnLst/>
            <a:rect l="l" t="t" r="r" b="b"/>
            <a:pathLst>
              <a:path w="806450" h="713739">
                <a:moveTo>
                  <a:pt x="0" y="356615"/>
                </a:moveTo>
                <a:lnTo>
                  <a:pt x="3140" y="311878"/>
                </a:lnTo>
                <a:lnTo>
                  <a:pt x="12310" y="268800"/>
                </a:lnTo>
                <a:lnTo>
                  <a:pt x="27132" y="227715"/>
                </a:lnTo>
                <a:lnTo>
                  <a:pt x="47228" y="188958"/>
                </a:lnTo>
                <a:lnTo>
                  <a:pt x="72220" y="152863"/>
                </a:lnTo>
                <a:lnTo>
                  <a:pt x="101730" y="119763"/>
                </a:lnTo>
                <a:lnTo>
                  <a:pt x="135382" y="89993"/>
                </a:lnTo>
                <a:lnTo>
                  <a:pt x="172796" y="63887"/>
                </a:lnTo>
                <a:lnTo>
                  <a:pt x="213596" y="41778"/>
                </a:lnTo>
                <a:lnTo>
                  <a:pt x="257404" y="24001"/>
                </a:lnTo>
                <a:lnTo>
                  <a:pt x="303842" y="10889"/>
                </a:lnTo>
                <a:lnTo>
                  <a:pt x="352533" y="2778"/>
                </a:lnTo>
                <a:lnTo>
                  <a:pt x="403098" y="0"/>
                </a:lnTo>
                <a:lnTo>
                  <a:pt x="453662" y="2778"/>
                </a:lnTo>
                <a:lnTo>
                  <a:pt x="502353" y="10889"/>
                </a:lnTo>
                <a:lnTo>
                  <a:pt x="548791" y="24001"/>
                </a:lnTo>
                <a:lnTo>
                  <a:pt x="592599" y="41778"/>
                </a:lnTo>
                <a:lnTo>
                  <a:pt x="633399" y="63887"/>
                </a:lnTo>
                <a:lnTo>
                  <a:pt x="670813" y="89993"/>
                </a:lnTo>
                <a:lnTo>
                  <a:pt x="704465" y="119763"/>
                </a:lnTo>
                <a:lnTo>
                  <a:pt x="733975" y="152863"/>
                </a:lnTo>
                <a:lnTo>
                  <a:pt x="758967" y="188958"/>
                </a:lnTo>
                <a:lnTo>
                  <a:pt x="779063" y="227715"/>
                </a:lnTo>
                <a:lnTo>
                  <a:pt x="793885" y="268800"/>
                </a:lnTo>
                <a:lnTo>
                  <a:pt x="803055" y="311878"/>
                </a:lnTo>
                <a:lnTo>
                  <a:pt x="806196" y="356615"/>
                </a:lnTo>
                <a:lnTo>
                  <a:pt x="803055" y="401353"/>
                </a:lnTo>
                <a:lnTo>
                  <a:pt x="793885" y="444431"/>
                </a:lnTo>
                <a:lnTo>
                  <a:pt x="779063" y="485516"/>
                </a:lnTo>
                <a:lnTo>
                  <a:pt x="758967" y="524273"/>
                </a:lnTo>
                <a:lnTo>
                  <a:pt x="733975" y="560368"/>
                </a:lnTo>
                <a:lnTo>
                  <a:pt x="704465" y="593468"/>
                </a:lnTo>
                <a:lnTo>
                  <a:pt x="670813" y="623238"/>
                </a:lnTo>
                <a:lnTo>
                  <a:pt x="633399" y="649344"/>
                </a:lnTo>
                <a:lnTo>
                  <a:pt x="592599" y="671453"/>
                </a:lnTo>
                <a:lnTo>
                  <a:pt x="548791" y="689230"/>
                </a:lnTo>
                <a:lnTo>
                  <a:pt x="502353" y="702342"/>
                </a:lnTo>
                <a:lnTo>
                  <a:pt x="453662" y="710453"/>
                </a:lnTo>
                <a:lnTo>
                  <a:pt x="403098" y="713231"/>
                </a:lnTo>
                <a:lnTo>
                  <a:pt x="352533" y="710453"/>
                </a:lnTo>
                <a:lnTo>
                  <a:pt x="303842" y="702342"/>
                </a:lnTo>
                <a:lnTo>
                  <a:pt x="257404" y="689230"/>
                </a:lnTo>
                <a:lnTo>
                  <a:pt x="213596" y="671453"/>
                </a:lnTo>
                <a:lnTo>
                  <a:pt x="172796" y="649344"/>
                </a:lnTo>
                <a:lnTo>
                  <a:pt x="135382" y="623238"/>
                </a:lnTo>
                <a:lnTo>
                  <a:pt x="101730" y="593468"/>
                </a:lnTo>
                <a:lnTo>
                  <a:pt x="72220" y="560368"/>
                </a:lnTo>
                <a:lnTo>
                  <a:pt x="47228" y="524273"/>
                </a:lnTo>
                <a:lnTo>
                  <a:pt x="27132" y="485516"/>
                </a:lnTo>
                <a:lnTo>
                  <a:pt x="12310" y="444431"/>
                </a:lnTo>
                <a:lnTo>
                  <a:pt x="3140" y="401353"/>
                </a:lnTo>
                <a:lnTo>
                  <a:pt x="0" y="356615"/>
                </a:lnTo>
                <a:close/>
              </a:path>
            </a:pathLst>
          </a:custGeom>
          <a:ln w="19049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828026" y="1293316"/>
            <a:ext cx="2901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solidFill>
                  <a:srgbClr val="F3F3F3"/>
                </a:solidFill>
                <a:latin typeface="Liberation Sans Narrow"/>
                <a:cs typeface="Liberation Sans Narrow"/>
              </a:rPr>
              <a:t>01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396364" y="2498217"/>
            <a:ext cx="4411345" cy="1084580"/>
            <a:chOff x="1396364" y="2498217"/>
            <a:chExt cx="4411345" cy="1084580"/>
          </a:xfrm>
        </p:grpSpPr>
        <p:sp>
          <p:nvSpPr>
            <p:cNvPr id="17" name="object 17" descr=""/>
            <p:cNvSpPr/>
            <p:nvPr/>
          </p:nvSpPr>
          <p:spPr>
            <a:xfrm>
              <a:off x="1405889" y="2507742"/>
              <a:ext cx="4392295" cy="1065530"/>
            </a:xfrm>
            <a:custGeom>
              <a:avLst/>
              <a:gdLst/>
              <a:ahLst/>
              <a:cxnLst/>
              <a:rect l="l" t="t" r="r" b="b"/>
              <a:pathLst>
                <a:path w="4392295" h="1065529">
                  <a:moveTo>
                    <a:pt x="4026027" y="0"/>
                  </a:moveTo>
                  <a:lnTo>
                    <a:pt x="366141" y="0"/>
                  </a:lnTo>
                  <a:lnTo>
                    <a:pt x="0" y="532638"/>
                  </a:lnTo>
                  <a:lnTo>
                    <a:pt x="366141" y="1065276"/>
                  </a:lnTo>
                  <a:lnTo>
                    <a:pt x="4026027" y="1065276"/>
                  </a:lnTo>
                  <a:lnTo>
                    <a:pt x="4392168" y="532638"/>
                  </a:lnTo>
                  <a:lnTo>
                    <a:pt x="4026027" y="0"/>
                  </a:lnTo>
                  <a:close/>
                </a:path>
              </a:pathLst>
            </a:custGeom>
            <a:solidFill>
              <a:srgbClr val="F3F3F3">
                <a:alpha val="235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05889" y="2507742"/>
              <a:ext cx="4392295" cy="1065530"/>
            </a:xfrm>
            <a:custGeom>
              <a:avLst/>
              <a:gdLst/>
              <a:ahLst/>
              <a:cxnLst/>
              <a:rect l="l" t="t" r="r" b="b"/>
              <a:pathLst>
                <a:path w="4392295" h="1065529">
                  <a:moveTo>
                    <a:pt x="0" y="532638"/>
                  </a:moveTo>
                  <a:lnTo>
                    <a:pt x="366141" y="0"/>
                  </a:lnTo>
                  <a:lnTo>
                    <a:pt x="4026027" y="0"/>
                  </a:lnTo>
                  <a:lnTo>
                    <a:pt x="4392168" y="532638"/>
                  </a:lnTo>
                  <a:lnTo>
                    <a:pt x="4026027" y="1065276"/>
                  </a:lnTo>
                  <a:lnTo>
                    <a:pt x="366141" y="1065276"/>
                  </a:lnTo>
                  <a:lnTo>
                    <a:pt x="0" y="532638"/>
                  </a:lnTo>
                  <a:close/>
                </a:path>
              </a:pathLst>
            </a:custGeom>
            <a:ln w="19050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981961" y="2684526"/>
            <a:ext cx="3235960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905">
              <a:lnSpc>
                <a:spcPct val="100000"/>
              </a:lnSpc>
              <a:spcBef>
                <a:spcPts val="100"/>
              </a:spcBef>
            </a:pP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It</a:t>
            </a:r>
            <a:r>
              <a:rPr dirty="0" sz="14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streamlines</a:t>
            </a:r>
            <a:r>
              <a:rPr dirty="0" sz="14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digit</a:t>
            </a:r>
            <a:r>
              <a:rPr dirty="0" sz="1400" spc="8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20" b="1">
                <a:solidFill>
                  <a:srgbClr val="F3F3F3"/>
                </a:solidFill>
                <a:latin typeface="Liberation Sans Narrow"/>
                <a:cs typeface="Liberation Sans Narrow"/>
              </a:rPr>
              <a:t>recognition</a:t>
            </a:r>
            <a:r>
              <a:rPr dirty="0" sz="14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processes,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saving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time</a:t>
            </a: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0" b="1">
                <a:solidFill>
                  <a:srgbClr val="F3F3F3"/>
                </a:solidFill>
                <a:latin typeface="Liberation Sans Narrow"/>
                <a:cs typeface="Liberation Sans Narrow"/>
              </a:rPr>
              <a:t>and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5" b="1">
                <a:solidFill>
                  <a:srgbClr val="F3F3F3"/>
                </a:solidFill>
                <a:latin typeface="Liberation Sans Narrow"/>
                <a:cs typeface="Liberation Sans Narrow"/>
              </a:rPr>
              <a:t>effort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compared</a:t>
            </a:r>
            <a:r>
              <a:rPr dirty="0" sz="14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to</a:t>
            </a:r>
            <a:r>
              <a:rPr dirty="0" sz="1400" spc="7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manual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entry</a:t>
            </a:r>
            <a:r>
              <a:rPr dirty="0" sz="1400" spc="12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or</a:t>
            </a:r>
            <a:r>
              <a:rPr dirty="0" sz="1400" spc="1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processing</a:t>
            </a:r>
            <a:r>
              <a:rPr dirty="0" sz="1400" spc="9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methods.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114415" y="2878277"/>
            <a:ext cx="7397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85" b="1">
                <a:solidFill>
                  <a:srgbClr val="F3F3F3"/>
                </a:solidFill>
                <a:latin typeface="Trebuchet MS"/>
                <a:cs typeface="Trebuchet MS"/>
              </a:rPr>
              <a:t>Efficiency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7663433" y="2654045"/>
            <a:ext cx="783590" cy="713740"/>
          </a:xfrm>
          <a:custGeom>
            <a:avLst/>
            <a:gdLst/>
            <a:ahLst/>
            <a:cxnLst/>
            <a:rect l="l" t="t" r="r" b="b"/>
            <a:pathLst>
              <a:path w="783590" h="713739">
                <a:moveTo>
                  <a:pt x="0" y="356616"/>
                </a:moveTo>
                <a:lnTo>
                  <a:pt x="3052" y="311878"/>
                </a:lnTo>
                <a:lnTo>
                  <a:pt x="11963" y="268800"/>
                </a:lnTo>
                <a:lnTo>
                  <a:pt x="26367" y="227715"/>
                </a:lnTo>
                <a:lnTo>
                  <a:pt x="45896" y="188958"/>
                </a:lnTo>
                <a:lnTo>
                  <a:pt x="70182" y="152863"/>
                </a:lnTo>
                <a:lnTo>
                  <a:pt x="98858" y="119763"/>
                </a:lnTo>
                <a:lnTo>
                  <a:pt x="131558" y="89993"/>
                </a:lnTo>
                <a:lnTo>
                  <a:pt x="167913" y="63887"/>
                </a:lnTo>
                <a:lnTo>
                  <a:pt x="207556" y="41778"/>
                </a:lnTo>
                <a:lnTo>
                  <a:pt x="250121" y="24001"/>
                </a:lnTo>
                <a:lnTo>
                  <a:pt x="295239" y="10889"/>
                </a:lnTo>
                <a:lnTo>
                  <a:pt x="342544" y="2778"/>
                </a:lnTo>
                <a:lnTo>
                  <a:pt x="391668" y="0"/>
                </a:lnTo>
                <a:lnTo>
                  <a:pt x="440791" y="2778"/>
                </a:lnTo>
                <a:lnTo>
                  <a:pt x="488096" y="10889"/>
                </a:lnTo>
                <a:lnTo>
                  <a:pt x="533214" y="24001"/>
                </a:lnTo>
                <a:lnTo>
                  <a:pt x="575779" y="41778"/>
                </a:lnTo>
                <a:lnTo>
                  <a:pt x="615422" y="63887"/>
                </a:lnTo>
                <a:lnTo>
                  <a:pt x="651777" y="89993"/>
                </a:lnTo>
                <a:lnTo>
                  <a:pt x="684477" y="119763"/>
                </a:lnTo>
                <a:lnTo>
                  <a:pt x="713153" y="152863"/>
                </a:lnTo>
                <a:lnTo>
                  <a:pt x="737439" y="188958"/>
                </a:lnTo>
                <a:lnTo>
                  <a:pt x="756968" y="227715"/>
                </a:lnTo>
                <a:lnTo>
                  <a:pt x="771372" y="268800"/>
                </a:lnTo>
                <a:lnTo>
                  <a:pt x="780283" y="311878"/>
                </a:lnTo>
                <a:lnTo>
                  <a:pt x="783336" y="356616"/>
                </a:lnTo>
                <a:lnTo>
                  <a:pt x="780283" y="401353"/>
                </a:lnTo>
                <a:lnTo>
                  <a:pt x="771372" y="444431"/>
                </a:lnTo>
                <a:lnTo>
                  <a:pt x="756968" y="485516"/>
                </a:lnTo>
                <a:lnTo>
                  <a:pt x="737439" y="524273"/>
                </a:lnTo>
                <a:lnTo>
                  <a:pt x="713153" y="560368"/>
                </a:lnTo>
                <a:lnTo>
                  <a:pt x="684477" y="593468"/>
                </a:lnTo>
                <a:lnTo>
                  <a:pt x="651777" y="623238"/>
                </a:lnTo>
                <a:lnTo>
                  <a:pt x="615422" y="649344"/>
                </a:lnTo>
                <a:lnTo>
                  <a:pt x="575779" y="671453"/>
                </a:lnTo>
                <a:lnTo>
                  <a:pt x="533214" y="689230"/>
                </a:lnTo>
                <a:lnTo>
                  <a:pt x="488096" y="702342"/>
                </a:lnTo>
                <a:lnTo>
                  <a:pt x="440791" y="710453"/>
                </a:lnTo>
                <a:lnTo>
                  <a:pt x="391668" y="713232"/>
                </a:lnTo>
                <a:lnTo>
                  <a:pt x="342544" y="710453"/>
                </a:lnTo>
                <a:lnTo>
                  <a:pt x="295239" y="702342"/>
                </a:lnTo>
                <a:lnTo>
                  <a:pt x="250121" y="689230"/>
                </a:lnTo>
                <a:lnTo>
                  <a:pt x="207556" y="671453"/>
                </a:lnTo>
                <a:lnTo>
                  <a:pt x="167913" y="649344"/>
                </a:lnTo>
                <a:lnTo>
                  <a:pt x="131558" y="623238"/>
                </a:lnTo>
                <a:lnTo>
                  <a:pt x="98858" y="593468"/>
                </a:lnTo>
                <a:lnTo>
                  <a:pt x="70182" y="560368"/>
                </a:lnTo>
                <a:lnTo>
                  <a:pt x="45896" y="524273"/>
                </a:lnTo>
                <a:lnTo>
                  <a:pt x="26367" y="485516"/>
                </a:lnTo>
                <a:lnTo>
                  <a:pt x="11963" y="444431"/>
                </a:lnTo>
                <a:lnTo>
                  <a:pt x="3052" y="401353"/>
                </a:lnTo>
                <a:lnTo>
                  <a:pt x="0" y="356616"/>
                </a:lnTo>
                <a:close/>
              </a:path>
            </a:pathLst>
          </a:custGeom>
          <a:ln w="19049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7886192" y="2776854"/>
            <a:ext cx="3384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02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449705" y="3850004"/>
            <a:ext cx="4329430" cy="1000760"/>
            <a:chOff x="1449705" y="3850004"/>
            <a:chExt cx="4329430" cy="1000760"/>
          </a:xfrm>
        </p:grpSpPr>
        <p:sp>
          <p:nvSpPr>
            <p:cNvPr id="24" name="object 24" descr=""/>
            <p:cNvSpPr/>
            <p:nvPr/>
          </p:nvSpPr>
          <p:spPr>
            <a:xfrm>
              <a:off x="1459230" y="3859529"/>
              <a:ext cx="4310380" cy="981710"/>
            </a:xfrm>
            <a:custGeom>
              <a:avLst/>
              <a:gdLst/>
              <a:ahLst/>
              <a:cxnLst/>
              <a:rect l="l" t="t" r="r" b="b"/>
              <a:pathLst>
                <a:path w="4310380" h="981710">
                  <a:moveTo>
                    <a:pt x="3972559" y="0"/>
                  </a:moveTo>
                  <a:lnTo>
                    <a:pt x="337312" y="0"/>
                  </a:lnTo>
                  <a:lnTo>
                    <a:pt x="0" y="490728"/>
                  </a:lnTo>
                  <a:lnTo>
                    <a:pt x="337312" y="981456"/>
                  </a:lnTo>
                  <a:lnTo>
                    <a:pt x="3972559" y="981456"/>
                  </a:lnTo>
                  <a:lnTo>
                    <a:pt x="4309872" y="490728"/>
                  </a:lnTo>
                  <a:lnTo>
                    <a:pt x="3972559" y="0"/>
                  </a:lnTo>
                  <a:close/>
                </a:path>
              </a:pathLst>
            </a:custGeom>
            <a:solidFill>
              <a:srgbClr val="F3F3F3">
                <a:alpha val="235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59230" y="3859529"/>
              <a:ext cx="4310380" cy="981710"/>
            </a:xfrm>
            <a:custGeom>
              <a:avLst/>
              <a:gdLst/>
              <a:ahLst/>
              <a:cxnLst/>
              <a:rect l="l" t="t" r="r" b="b"/>
              <a:pathLst>
                <a:path w="4310380" h="981710">
                  <a:moveTo>
                    <a:pt x="0" y="490728"/>
                  </a:moveTo>
                  <a:lnTo>
                    <a:pt x="337312" y="0"/>
                  </a:lnTo>
                  <a:lnTo>
                    <a:pt x="3972559" y="0"/>
                  </a:lnTo>
                  <a:lnTo>
                    <a:pt x="4309872" y="490728"/>
                  </a:lnTo>
                  <a:lnTo>
                    <a:pt x="3972559" y="981456"/>
                  </a:lnTo>
                  <a:lnTo>
                    <a:pt x="337312" y="981456"/>
                  </a:lnTo>
                  <a:lnTo>
                    <a:pt x="0" y="490728"/>
                  </a:lnTo>
                  <a:close/>
                </a:path>
              </a:pathLst>
            </a:custGeom>
            <a:ln w="19050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2052573" y="3995420"/>
            <a:ext cx="312039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By</a:t>
            </a:r>
            <a:r>
              <a:rPr dirty="0" sz="14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automating</a:t>
            </a:r>
            <a:r>
              <a:rPr dirty="0" sz="14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4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recognition</a:t>
            </a:r>
            <a:r>
              <a:rPr dirty="0" sz="1400" spc="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process,</a:t>
            </a:r>
            <a:r>
              <a:rPr dirty="0" sz="1400" spc="1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35" b="1">
                <a:solidFill>
                  <a:srgbClr val="F3F3F3"/>
                </a:solidFill>
                <a:latin typeface="Liberation Sans Narrow"/>
                <a:cs typeface="Liberation Sans Narrow"/>
              </a:rPr>
              <a:t>it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reduces</a:t>
            </a:r>
            <a:r>
              <a:rPr dirty="0" sz="1400" spc="4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the</a:t>
            </a:r>
            <a:r>
              <a:rPr dirty="0" sz="1400" spc="10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need</a:t>
            </a:r>
            <a:r>
              <a:rPr dirty="0" sz="1400" spc="6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for</a:t>
            </a:r>
            <a:r>
              <a:rPr dirty="0" sz="1400" spc="8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55" b="1">
                <a:solidFill>
                  <a:srgbClr val="F3F3F3"/>
                </a:solidFill>
                <a:latin typeface="Liberation Sans Narrow"/>
                <a:cs typeface="Liberation Sans Narrow"/>
              </a:rPr>
              <a:t>manual</a:t>
            </a:r>
            <a:r>
              <a:rPr dirty="0" sz="1400" spc="75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intervention, </a:t>
            </a:r>
            <a:r>
              <a:rPr dirty="0" sz="1400" b="1">
                <a:solidFill>
                  <a:srgbClr val="F3F3F3"/>
                </a:solidFill>
                <a:latin typeface="Liberation Sans Narrow"/>
                <a:cs typeface="Liberation Sans Narrow"/>
              </a:rPr>
              <a:t>improving</a:t>
            </a:r>
            <a:r>
              <a:rPr dirty="0" sz="1400" spc="11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45" b="1">
                <a:solidFill>
                  <a:srgbClr val="F3F3F3"/>
                </a:solidFill>
                <a:latin typeface="Liberation Sans Narrow"/>
                <a:cs typeface="Liberation Sans Narrow"/>
              </a:rPr>
              <a:t>workflow</a:t>
            </a:r>
            <a:r>
              <a:rPr dirty="0" sz="1400" spc="130" b="1">
                <a:solidFill>
                  <a:srgbClr val="F3F3F3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0" b="1">
                <a:solidFill>
                  <a:srgbClr val="F3F3F3"/>
                </a:solidFill>
                <a:latin typeface="Liberation Sans Narrow"/>
                <a:cs typeface="Liberation Sans Narrow"/>
              </a:rPr>
              <a:t>efficiency.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039103" y="4239564"/>
            <a:ext cx="89344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 b="1">
                <a:solidFill>
                  <a:srgbClr val="F3F3F3"/>
                </a:solidFill>
                <a:latin typeface="Trebuchet MS"/>
                <a:cs typeface="Trebuchet MS"/>
              </a:rPr>
              <a:t>Automation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7623809" y="3993641"/>
            <a:ext cx="822960" cy="715010"/>
          </a:xfrm>
          <a:custGeom>
            <a:avLst/>
            <a:gdLst/>
            <a:ahLst/>
            <a:cxnLst/>
            <a:rect l="l" t="t" r="r" b="b"/>
            <a:pathLst>
              <a:path w="822959" h="715010">
                <a:moveTo>
                  <a:pt x="0" y="357378"/>
                </a:moveTo>
                <a:lnTo>
                  <a:pt x="3206" y="312549"/>
                </a:lnTo>
                <a:lnTo>
                  <a:pt x="12570" y="269383"/>
                </a:lnTo>
                <a:lnTo>
                  <a:pt x="27703" y="228213"/>
                </a:lnTo>
                <a:lnTo>
                  <a:pt x="48221" y="189374"/>
                </a:lnTo>
                <a:lnTo>
                  <a:pt x="73737" y="153201"/>
                </a:lnTo>
                <a:lnTo>
                  <a:pt x="103865" y="120030"/>
                </a:lnTo>
                <a:lnTo>
                  <a:pt x="138220" y="90195"/>
                </a:lnTo>
                <a:lnTo>
                  <a:pt x="176414" y="64031"/>
                </a:lnTo>
                <a:lnTo>
                  <a:pt x="218063" y="41873"/>
                </a:lnTo>
                <a:lnTo>
                  <a:pt x="262780" y="24056"/>
                </a:lnTo>
                <a:lnTo>
                  <a:pt x="310179" y="10914"/>
                </a:lnTo>
                <a:lnTo>
                  <a:pt x="359874" y="2784"/>
                </a:lnTo>
                <a:lnTo>
                  <a:pt x="411480" y="0"/>
                </a:lnTo>
                <a:lnTo>
                  <a:pt x="463085" y="2784"/>
                </a:lnTo>
                <a:lnTo>
                  <a:pt x="512780" y="10914"/>
                </a:lnTo>
                <a:lnTo>
                  <a:pt x="560179" y="24056"/>
                </a:lnTo>
                <a:lnTo>
                  <a:pt x="604896" y="41873"/>
                </a:lnTo>
                <a:lnTo>
                  <a:pt x="646545" y="64031"/>
                </a:lnTo>
                <a:lnTo>
                  <a:pt x="684739" y="90195"/>
                </a:lnTo>
                <a:lnTo>
                  <a:pt x="719094" y="120030"/>
                </a:lnTo>
                <a:lnTo>
                  <a:pt x="749222" y="153201"/>
                </a:lnTo>
                <a:lnTo>
                  <a:pt x="774738" y="189374"/>
                </a:lnTo>
                <a:lnTo>
                  <a:pt x="795256" y="228213"/>
                </a:lnTo>
                <a:lnTo>
                  <a:pt x="810389" y="269383"/>
                </a:lnTo>
                <a:lnTo>
                  <a:pt x="819753" y="312549"/>
                </a:lnTo>
                <a:lnTo>
                  <a:pt x="822960" y="357378"/>
                </a:lnTo>
                <a:lnTo>
                  <a:pt x="819753" y="402206"/>
                </a:lnTo>
                <a:lnTo>
                  <a:pt x="810389" y="445372"/>
                </a:lnTo>
                <a:lnTo>
                  <a:pt x="795256" y="486542"/>
                </a:lnTo>
                <a:lnTo>
                  <a:pt x="774738" y="525381"/>
                </a:lnTo>
                <a:lnTo>
                  <a:pt x="749222" y="561554"/>
                </a:lnTo>
                <a:lnTo>
                  <a:pt x="719094" y="594725"/>
                </a:lnTo>
                <a:lnTo>
                  <a:pt x="684739" y="624560"/>
                </a:lnTo>
                <a:lnTo>
                  <a:pt x="646545" y="650724"/>
                </a:lnTo>
                <a:lnTo>
                  <a:pt x="604896" y="672882"/>
                </a:lnTo>
                <a:lnTo>
                  <a:pt x="560179" y="690699"/>
                </a:lnTo>
                <a:lnTo>
                  <a:pt x="512780" y="703841"/>
                </a:lnTo>
                <a:lnTo>
                  <a:pt x="463085" y="711971"/>
                </a:lnTo>
                <a:lnTo>
                  <a:pt x="411480" y="714756"/>
                </a:lnTo>
                <a:lnTo>
                  <a:pt x="359874" y="711971"/>
                </a:lnTo>
                <a:lnTo>
                  <a:pt x="310179" y="703841"/>
                </a:lnTo>
                <a:lnTo>
                  <a:pt x="262780" y="690699"/>
                </a:lnTo>
                <a:lnTo>
                  <a:pt x="218063" y="672882"/>
                </a:lnTo>
                <a:lnTo>
                  <a:pt x="176414" y="650724"/>
                </a:lnTo>
                <a:lnTo>
                  <a:pt x="138220" y="624560"/>
                </a:lnTo>
                <a:lnTo>
                  <a:pt x="103865" y="594725"/>
                </a:lnTo>
                <a:lnTo>
                  <a:pt x="73737" y="561554"/>
                </a:lnTo>
                <a:lnTo>
                  <a:pt x="48221" y="525381"/>
                </a:lnTo>
                <a:lnTo>
                  <a:pt x="27703" y="486542"/>
                </a:lnTo>
                <a:lnTo>
                  <a:pt x="12570" y="445372"/>
                </a:lnTo>
                <a:lnTo>
                  <a:pt x="3206" y="402206"/>
                </a:lnTo>
                <a:lnTo>
                  <a:pt x="0" y="357378"/>
                </a:lnTo>
                <a:close/>
              </a:path>
            </a:pathLst>
          </a:custGeom>
          <a:ln w="19050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7863967" y="4117949"/>
            <a:ext cx="3435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20" b="1">
                <a:solidFill>
                  <a:srgbClr val="F3F3F3"/>
                </a:solidFill>
                <a:latin typeface="Liberation Sans Narrow"/>
                <a:cs typeface="Liberation Sans Narrow"/>
              </a:rPr>
              <a:t>03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987034" y="1314450"/>
            <a:ext cx="1137285" cy="469900"/>
          </a:xfrm>
          <a:custGeom>
            <a:avLst/>
            <a:gdLst/>
            <a:ahLst/>
            <a:cxnLst/>
            <a:rect l="l" t="t" r="r" b="b"/>
            <a:pathLst>
              <a:path w="1137284" h="469900">
                <a:moveTo>
                  <a:pt x="0" y="117348"/>
                </a:moveTo>
                <a:lnTo>
                  <a:pt x="902208" y="117348"/>
                </a:lnTo>
                <a:lnTo>
                  <a:pt x="902208" y="0"/>
                </a:lnTo>
                <a:lnTo>
                  <a:pt x="1136904" y="234696"/>
                </a:lnTo>
                <a:lnTo>
                  <a:pt x="902208" y="469391"/>
                </a:lnTo>
                <a:lnTo>
                  <a:pt x="902208" y="352044"/>
                </a:lnTo>
                <a:lnTo>
                  <a:pt x="0" y="352044"/>
                </a:lnTo>
                <a:lnTo>
                  <a:pt x="0" y="117348"/>
                </a:lnTo>
                <a:close/>
              </a:path>
            </a:pathLst>
          </a:custGeom>
          <a:ln w="25400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987034" y="2768345"/>
            <a:ext cx="1137285" cy="469900"/>
          </a:xfrm>
          <a:custGeom>
            <a:avLst/>
            <a:gdLst/>
            <a:ahLst/>
            <a:cxnLst/>
            <a:rect l="l" t="t" r="r" b="b"/>
            <a:pathLst>
              <a:path w="1137284" h="469900">
                <a:moveTo>
                  <a:pt x="0" y="117348"/>
                </a:moveTo>
                <a:lnTo>
                  <a:pt x="902208" y="117348"/>
                </a:lnTo>
                <a:lnTo>
                  <a:pt x="902208" y="0"/>
                </a:lnTo>
                <a:lnTo>
                  <a:pt x="1136904" y="234696"/>
                </a:lnTo>
                <a:lnTo>
                  <a:pt x="902208" y="469392"/>
                </a:lnTo>
                <a:lnTo>
                  <a:pt x="902208" y="352044"/>
                </a:lnTo>
                <a:lnTo>
                  <a:pt x="0" y="352044"/>
                </a:lnTo>
                <a:lnTo>
                  <a:pt x="0" y="117348"/>
                </a:lnTo>
                <a:close/>
              </a:path>
            </a:pathLst>
          </a:custGeom>
          <a:ln w="25400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987034" y="4135373"/>
            <a:ext cx="1137285" cy="471170"/>
          </a:xfrm>
          <a:custGeom>
            <a:avLst/>
            <a:gdLst/>
            <a:ahLst/>
            <a:cxnLst/>
            <a:rect l="l" t="t" r="r" b="b"/>
            <a:pathLst>
              <a:path w="1137284" h="471170">
                <a:moveTo>
                  <a:pt x="0" y="117728"/>
                </a:moveTo>
                <a:lnTo>
                  <a:pt x="901445" y="117728"/>
                </a:lnTo>
                <a:lnTo>
                  <a:pt x="901445" y="0"/>
                </a:lnTo>
                <a:lnTo>
                  <a:pt x="1136904" y="235457"/>
                </a:lnTo>
                <a:lnTo>
                  <a:pt x="901445" y="470916"/>
                </a:lnTo>
                <a:lnTo>
                  <a:pt x="901445" y="353186"/>
                </a:lnTo>
                <a:lnTo>
                  <a:pt x="0" y="353186"/>
                </a:lnTo>
                <a:lnTo>
                  <a:pt x="0" y="117728"/>
                </a:lnTo>
                <a:close/>
              </a:path>
            </a:pathLst>
          </a:custGeom>
          <a:ln w="25400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3F3F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2024-04-04T13:58:40Z</dcterms:created>
  <dcterms:modified xsi:type="dcterms:W3CDTF">2024-04-04T13:58:40Z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2024-04-04T00:00:00Z</vt:filetime>
  </property>
  <property fmtid="{D5CDD505-2E9C-101B-9397-08002B2CF9AE}" pid="5" name="Producer">
    <vt:lpwstr>3-Heights(TM) PDF Security Shell 4.8.25.2 (http://www.pdf-tools.com)</vt:lpwstr>
  </property>
</Properties>
</file>